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62" r:id="rId2"/>
    <p:sldId id="257" r:id="rId3"/>
    <p:sldId id="258" r:id="rId4"/>
    <p:sldId id="260" r:id="rId5"/>
    <p:sldId id="261" r:id="rId6"/>
    <p:sldId id="265" r:id="rId7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2110" autoAdjust="0"/>
    <p:restoredTop sz="94660"/>
  </p:normalViewPr>
  <p:slideViewPr>
    <p:cSldViewPr snapToGrid="0">
      <p:cViewPr varScale="1">
        <p:scale>
          <a:sx n="86" d="100"/>
          <a:sy n="86" d="100"/>
        </p:scale>
        <p:origin x="88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88710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67144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4321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38130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3857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83225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14272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03725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43167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07794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72491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ערוך סגנונות טקסט של תבנית בסיס</a:t>
            </a:r>
          </a:p>
          <a:p>
            <a:pPr lvl="1"/>
            <a:r>
              <a:rPr lang="he-IL"/>
              <a:t>רמה שניה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69B3E-4EA0-4A9E-9780-CE116F3114B6}" type="datetimeFigureOut">
              <a:rPr lang="he-IL" smtClean="0"/>
              <a:t>ט"ו/סיון/תשפ"ג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61AFA-EB3D-4E63-9ABD-07649B2006B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09651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6" name="Picture 12" descr="https://www.hdcarwallpapers.com/walls/2021_jeep_wrangler_unlimited_rubicon_392_4k_2-H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403" b="23614"/>
          <a:stretch/>
        </p:blipFill>
        <p:spPr bwMode="auto">
          <a:xfrm flipH="1">
            <a:off x="-76201" y="-7256"/>
            <a:ext cx="12877799" cy="686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153465" y="-7256"/>
            <a:ext cx="11038535" cy="6884307"/>
          </a:xfrm>
          <a:custGeom>
            <a:avLst/>
            <a:gdLst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64611 w 11038535"/>
              <a:gd name="connsiteY376" fmla="*/ 3992531 h 6884307"/>
              <a:gd name="connsiteX377" fmla="*/ 4976966 w 11038535"/>
              <a:gd name="connsiteY377" fmla="*/ 3975469 h 6884307"/>
              <a:gd name="connsiteX378" fmla="*/ 4984026 w 11038535"/>
              <a:gd name="connsiteY378" fmla="*/ 3953701 h 6884307"/>
              <a:gd name="connsiteX379" fmla="*/ 4987556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64611 w 11038535"/>
              <a:gd name="connsiteY376" fmla="*/ 3992531 h 6884307"/>
              <a:gd name="connsiteX377" fmla="*/ 4976966 w 11038535"/>
              <a:gd name="connsiteY377" fmla="*/ 3975469 h 6884307"/>
              <a:gd name="connsiteX378" fmla="*/ 4984026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64611 w 11038535"/>
              <a:gd name="connsiteY376" fmla="*/ 3992531 h 6884307"/>
              <a:gd name="connsiteX377" fmla="*/ 4976966 w 11038535"/>
              <a:gd name="connsiteY377" fmla="*/ 3975469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40799 w 11038535"/>
              <a:gd name="connsiteY376" fmla="*/ 3985387 h 6884307"/>
              <a:gd name="connsiteX377" fmla="*/ 4976966 w 11038535"/>
              <a:gd name="connsiteY377" fmla="*/ 3975469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40799 w 11038535"/>
              <a:gd name="connsiteY376" fmla="*/ 3985387 h 6884307"/>
              <a:gd name="connsiteX377" fmla="*/ 4953154 w 11038535"/>
              <a:gd name="connsiteY377" fmla="*/ 3965944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39585 w 11038535"/>
              <a:gd name="connsiteY375" fmla="*/ 3978307 h 6884307"/>
              <a:gd name="connsiteX376" fmla="*/ 4940799 w 11038535"/>
              <a:gd name="connsiteY376" fmla="*/ 3985387 h 6884307"/>
              <a:gd name="connsiteX377" fmla="*/ 4953154 w 11038535"/>
              <a:gd name="connsiteY377" fmla="*/ 3965944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6939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39585 w 11038535"/>
              <a:gd name="connsiteY375" fmla="*/ 3978307 h 6884307"/>
              <a:gd name="connsiteX376" fmla="*/ 4940799 w 11038535"/>
              <a:gd name="connsiteY376" fmla="*/ 3985387 h 6884307"/>
              <a:gd name="connsiteX377" fmla="*/ 4953154 w 11038535"/>
              <a:gd name="connsiteY377" fmla="*/ 3965944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6939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39585 w 11038535"/>
              <a:gd name="connsiteY375" fmla="*/ 3978307 h 6884307"/>
              <a:gd name="connsiteX376" fmla="*/ 4940799 w 11038535"/>
              <a:gd name="connsiteY376" fmla="*/ 3985387 h 6884307"/>
              <a:gd name="connsiteX377" fmla="*/ 4953154 w 11038535"/>
              <a:gd name="connsiteY377" fmla="*/ 3965944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</a:cxnLst>
            <a:rect l="l" t="t" r="r" b="b"/>
            <a:pathLst>
              <a:path w="11038535" h="6884307">
                <a:moveTo>
                  <a:pt x="9479189" y="3101790"/>
                </a:moveTo>
                <a:lnTo>
                  <a:pt x="9644512" y="3172979"/>
                </a:lnTo>
                <a:cubicBezTo>
                  <a:pt x="9680204" y="3220438"/>
                  <a:pt x="9696874" y="3285743"/>
                  <a:pt x="9694520" y="3368895"/>
                </a:cubicBezTo>
                <a:lnTo>
                  <a:pt x="9252091" y="3368895"/>
                </a:lnTo>
                <a:cubicBezTo>
                  <a:pt x="9253660" y="3332025"/>
                  <a:pt x="9259348" y="3297314"/>
                  <a:pt x="9269153" y="3264759"/>
                </a:cubicBezTo>
                <a:cubicBezTo>
                  <a:pt x="9278958" y="3232204"/>
                  <a:pt x="9293078" y="3203964"/>
                  <a:pt x="9311513" y="3180039"/>
                </a:cubicBezTo>
                <a:cubicBezTo>
                  <a:pt x="9329948" y="3156113"/>
                  <a:pt x="9353089" y="3137090"/>
                  <a:pt x="9380937" y="3122970"/>
                </a:cubicBezTo>
                <a:cubicBezTo>
                  <a:pt x="9408785" y="3108850"/>
                  <a:pt x="9441536" y="3101790"/>
                  <a:pt x="9479189" y="3101790"/>
                </a:cubicBezTo>
                <a:close/>
                <a:moveTo>
                  <a:pt x="4535714" y="3101790"/>
                </a:moveTo>
                <a:cubicBezTo>
                  <a:pt x="4498061" y="3101790"/>
                  <a:pt x="4465310" y="3108850"/>
                  <a:pt x="4437462" y="3122970"/>
                </a:cubicBezTo>
                <a:cubicBezTo>
                  <a:pt x="4409615" y="3137090"/>
                  <a:pt x="4386473" y="3156113"/>
                  <a:pt x="4368039" y="3180039"/>
                </a:cubicBezTo>
                <a:cubicBezTo>
                  <a:pt x="4349604" y="3203964"/>
                  <a:pt x="4335484" y="3232204"/>
                  <a:pt x="4325678" y="3264759"/>
                </a:cubicBezTo>
                <a:cubicBezTo>
                  <a:pt x="4315873" y="3297314"/>
                  <a:pt x="4310185" y="3332025"/>
                  <a:pt x="4308617" y="3368895"/>
                </a:cubicBezTo>
                <a:lnTo>
                  <a:pt x="4751045" y="3368895"/>
                </a:lnTo>
                <a:cubicBezTo>
                  <a:pt x="4753398" y="3285743"/>
                  <a:pt x="4736728" y="3220438"/>
                  <a:pt x="4701037" y="3172979"/>
                </a:cubicBezTo>
                <a:cubicBezTo>
                  <a:pt x="4665344" y="3125520"/>
                  <a:pt x="4610237" y="3101790"/>
                  <a:pt x="4535714" y="3101790"/>
                </a:cubicBezTo>
                <a:close/>
                <a:moveTo>
                  <a:pt x="7607735" y="2912346"/>
                </a:moveTo>
                <a:cubicBezTo>
                  <a:pt x="7578711" y="2912346"/>
                  <a:pt x="7554785" y="2913522"/>
                  <a:pt x="7535958" y="2915876"/>
                </a:cubicBezTo>
                <a:cubicBezTo>
                  <a:pt x="7517132" y="2918229"/>
                  <a:pt x="7502031" y="2921563"/>
                  <a:pt x="7490656" y="2925877"/>
                </a:cubicBezTo>
                <a:cubicBezTo>
                  <a:pt x="7479282" y="2930192"/>
                  <a:pt x="7471241" y="2935291"/>
                  <a:pt x="7466535" y="2941174"/>
                </a:cubicBezTo>
                <a:cubicBezTo>
                  <a:pt x="7461828" y="2947058"/>
                  <a:pt x="7459475" y="2953922"/>
                  <a:pt x="7459475" y="2961766"/>
                </a:cubicBezTo>
                <a:lnTo>
                  <a:pt x="7459475" y="4009004"/>
                </a:lnTo>
                <a:cubicBezTo>
                  <a:pt x="7459475" y="4016849"/>
                  <a:pt x="7461828" y="4023713"/>
                  <a:pt x="7466535" y="4029596"/>
                </a:cubicBezTo>
                <a:cubicBezTo>
                  <a:pt x="7471241" y="4035479"/>
                  <a:pt x="7479282" y="4040382"/>
                  <a:pt x="7490656" y="4044304"/>
                </a:cubicBezTo>
                <a:cubicBezTo>
                  <a:pt x="7502031" y="4048227"/>
                  <a:pt x="7517132" y="4051168"/>
                  <a:pt x="7535958" y="4053130"/>
                </a:cubicBezTo>
                <a:cubicBezTo>
                  <a:pt x="7554785" y="4055091"/>
                  <a:pt x="7578711" y="4056071"/>
                  <a:pt x="7607735" y="4056071"/>
                </a:cubicBezTo>
                <a:cubicBezTo>
                  <a:pt x="7636760" y="4056071"/>
                  <a:pt x="7660686" y="4055091"/>
                  <a:pt x="7679512" y="4053130"/>
                </a:cubicBezTo>
                <a:cubicBezTo>
                  <a:pt x="7698339" y="4051168"/>
                  <a:pt x="7713440" y="4048227"/>
                  <a:pt x="7724814" y="4044304"/>
                </a:cubicBezTo>
                <a:cubicBezTo>
                  <a:pt x="7736189" y="4040382"/>
                  <a:pt x="7744229" y="4035479"/>
                  <a:pt x="7748936" y="4029596"/>
                </a:cubicBezTo>
                <a:cubicBezTo>
                  <a:pt x="7753643" y="4023713"/>
                  <a:pt x="7755996" y="4016849"/>
                  <a:pt x="7755996" y="4009004"/>
                </a:cubicBezTo>
                <a:lnTo>
                  <a:pt x="7755996" y="2961766"/>
                </a:lnTo>
                <a:cubicBezTo>
                  <a:pt x="7755996" y="2953922"/>
                  <a:pt x="7753643" y="2947058"/>
                  <a:pt x="7748936" y="2941174"/>
                </a:cubicBezTo>
                <a:cubicBezTo>
                  <a:pt x="7744229" y="2935291"/>
                  <a:pt x="7736189" y="2930192"/>
                  <a:pt x="7724814" y="2925877"/>
                </a:cubicBezTo>
                <a:cubicBezTo>
                  <a:pt x="7713440" y="2921563"/>
                  <a:pt x="7698339" y="2918229"/>
                  <a:pt x="7679512" y="2915876"/>
                </a:cubicBezTo>
                <a:cubicBezTo>
                  <a:pt x="7660686" y="2913522"/>
                  <a:pt x="7636760" y="2912346"/>
                  <a:pt x="7607735" y="2912346"/>
                </a:cubicBezTo>
                <a:close/>
                <a:moveTo>
                  <a:pt x="2969335" y="2912346"/>
                </a:moveTo>
                <a:cubicBezTo>
                  <a:pt x="3001498" y="2912346"/>
                  <a:pt x="3027385" y="2913326"/>
                  <a:pt x="3046995" y="2915287"/>
                </a:cubicBezTo>
                <a:cubicBezTo>
                  <a:pt x="3066607" y="2917249"/>
                  <a:pt x="3082100" y="2919994"/>
                  <a:pt x="3093474" y="2923524"/>
                </a:cubicBezTo>
                <a:cubicBezTo>
                  <a:pt x="3104849" y="2927054"/>
                  <a:pt x="3112889" y="2932153"/>
                  <a:pt x="3117596" y="2938821"/>
                </a:cubicBezTo>
                <a:cubicBezTo>
                  <a:pt x="3122302" y="2945489"/>
                  <a:pt x="3126225" y="2953529"/>
                  <a:pt x="3129363" y="2962943"/>
                </a:cubicBezTo>
                <a:lnTo>
                  <a:pt x="3368227" y="3733663"/>
                </a:lnTo>
                <a:lnTo>
                  <a:pt x="3375287" y="3763080"/>
                </a:lnTo>
                <a:lnTo>
                  <a:pt x="3382347" y="3733663"/>
                </a:lnTo>
                <a:lnTo>
                  <a:pt x="3617682" y="2962943"/>
                </a:lnTo>
                <a:cubicBezTo>
                  <a:pt x="3620035" y="2953529"/>
                  <a:pt x="3623761" y="2945489"/>
                  <a:pt x="3628860" y="2938821"/>
                </a:cubicBezTo>
                <a:cubicBezTo>
                  <a:pt x="3633959" y="2932153"/>
                  <a:pt x="3642000" y="2927054"/>
                  <a:pt x="3652982" y="2923524"/>
                </a:cubicBezTo>
                <a:cubicBezTo>
                  <a:pt x="3663964" y="2919994"/>
                  <a:pt x="3678672" y="2917249"/>
                  <a:pt x="3697107" y="2915287"/>
                </a:cubicBezTo>
                <a:cubicBezTo>
                  <a:pt x="3715542" y="2913326"/>
                  <a:pt x="3739664" y="2912346"/>
                  <a:pt x="3769472" y="2912346"/>
                </a:cubicBezTo>
                <a:cubicBezTo>
                  <a:pt x="3798497" y="2912346"/>
                  <a:pt x="3822227" y="2913130"/>
                  <a:pt x="3840661" y="2914699"/>
                </a:cubicBezTo>
                <a:cubicBezTo>
                  <a:pt x="3859096" y="2916268"/>
                  <a:pt x="3873412" y="2919013"/>
                  <a:pt x="3883609" y="2922936"/>
                </a:cubicBezTo>
                <a:cubicBezTo>
                  <a:pt x="3893808" y="2926858"/>
                  <a:pt x="3900868" y="2931761"/>
                  <a:pt x="3904790" y="2937644"/>
                </a:cubicBezTo>
                <a:cubicBezTo>
                  <a:pt x="3908712" y="2943528"/>
                  <a:pt x="3910673" y="2950391"/>
                  <a:pt x="3910673" y="2958236"/>
                </a:cubicBezTo>
                <a:cubicBezTo>
                  <a:pt x="3910673" y="2962158"/>
                  <a:pt x="3910477" y="2966865"/>
                  <a:pt x="3910085" y="2972356"/>
                </a:cubicBezTo>
                <a:cubicBezTo>
                  <a:pt x="3909693" y="2977847"/>
                  <a:pt x="3908908" y="2983927"/>
                  <a:pt x="3907732" y="2990594"/>
                </a:cubicBezTo>
                <a:cubicBezTo>
                  <a:pt x="3906555" y="2997262"/>
                  <a:pt x="3904986" y="3004911"/>
                  <a:pt x="3903025" y="3013540"/>
                </a:cubicBezTo>
                <a:cubicBezTo>
                  <a:pt x="3901064" y="3022169"/>
                  <a:pt x="3898514" y="3031974"/>
                  <a:pt x="3895377" y="3042956"/>
                </a:cubicBezTo>
                <a:lnTo>
                  <a:pt x="3580028" y="3992531"/>
                </a:lnTo>
                <a:cubicBezTo>
                  <a:pt x="3576106" y="4005866"/>
                  <a:pt x="3570811" y="4016653"/>
                  <a:pt x="3564143" y="4024889"/>
                </a:cubicBezTo>
                <a:cubicBezTo>
                  <a:pt x="3557475" y="4033126"/>
                  <a:pt x="3546493" y="4039598"/>
                  <a:pt x="3531196" y="4044304"/>
                </a:cubicBezTo>
                <a:cubicBezTo>
                  <a:pt x="3515899" y="4049011"/>
                  <a:pt x="3495112" y="4052149"/>
                  <a:pt x="3468832" y="4053718"/>
                </a:cubicBezTo>
                <a:cubicBezTo>
                  <a:pt x="3442554" y="4055287"/>
                  <a:pt x="3408234" y="4056071"/>
                  <a:pt x="3365874" y="4056071"/>
                </a:cubicBezTo>
                <a:cubicBezTo>
                  <a:pt x="3324298" y="4056071"/>
                  <a:pt x="3290370" y="4055091"/>
                  <a:pt x="3264092" y="4053130"/>
                </a:cubicBezTo>
                <a:cubicBezTo>
                  <a:pt x="3237813" y="4051168"/>
                  <a:pt x="3217221" y="4047834"/>
                  <a:pt x="3202316" y="4043128"/>
                </a:cubicBezTo>
                <a:cubicBezTo>
                  <a:pt x="3187412" y="4038421"/>
                  <a:pt x="3176626" y="4031949"/>
                  <a:pt x="3169958" y="4023713"/>
                </a:cubicBezTo>
                <a:cubicBezTo>
                  <a:pt x="3163290" y="4015476"/>
                  <a:pt x="3157995" y="4005082"/>
                  <a:pt x="3154073" y="3992531"/>
                </a:cubicBezTo>
                <a:lnTo>
                  <a:pt x="2838725" y="3042956"/>
                </a:lnTo>
                <a:cubicBezTo>
                  <a:pt x="2834018" y="3027267"/>
                  <a:pt x="2830292" y="3013147"/>
                  <a:pt x="2827546" y="3000596"/>
                </a:cubicBezTo>
                <a:cubicBezTo>
                  <a:pt x="2824801" y="2988045"/>
                  <a:pt x="2823232" y="2979024"/>
                  <a:pt x="2822840" y="2973533"/>
                </a:cubicBezTo>
                <a:cubicBezTo>
                  <a:pt x="2822447" y="2968042"/>
                  <a:pt x="2822251" y="2962943"/>
                  <a:pt x="2822251" y="2958236"/>
                </a:cubicBezTo>
                <a:cubicBezTo>
                  <a:pt x="2822251" y="2950391"/>
                  <a:pt x="2824409" y="2943528"/>
                  <a:pt x="2828723" y="2937644"/>
                </a:cubicBezTo>
                <a:cubicBezTo>
                  <a:pt x="2833038" y="2931761"/>
                  <a:pt x="2840686" y="2926858"/>
                  <a:pt x="2851668" y="2922936"/>
                </a:cubicBezTo>
                <a:cubicBezTo>
                  <a:pt x="2862650" y="2919013"/>
                  <a:pt x="2877751" y="2916268"/>
                  <a:pt x="2896970" y="2914699"/>
                </a:cubicBezTo>
                <a:cubicBezTo>
                  <a:pt x="2916189" y="2913130"/>
                  <a:pt x="2940310" y="2912346"/>
                  <a:pt x="2969335" y="2912346"/>
                </a:cubicBezTo>
                <a:close/>
                <a:moveTo>
                  <a:pt x="2502336" y="2912346"/>
                </a:moveTo>
                <a:cubicBezTo>
                  <a:pt x="2531360" y="2912346"/>
                  <a:pt x="2555286" y="2913522"/>
                  <a:pt x="2574113" y="2915876"/>
                </a:cubicBezTo>
                <a:cubicBezTo>
                  <a:pt x="2592940" y="2918229"/>
                  <a:pt x="2608040" y="2921563"/>
                  <a:pt x="2619414" y="2925877"/>
                </a:cubicBezTo>
                <a:cubicBezTo>
                  <a:pt x="2630789" y="2930192"/>
                  <a:pt x="2638830" y="2935291"/>
                  <a:pt x="2643537" y="2941174"/>
                </a:cubicBezTo>
                <a:cubicBezTo>
                  <a:pt x="2648243" y="2947058"/>
                  <a:pt x="2650596" y="2953922"/>
                  <a:pt x="2650596" y="2961766"/>
                </a:cubicBezTo>
                <a:lnTo>
                  <a:pt x="2650596" y="4009004"/>
                </a:lnTo>
                <a:cubicBezTo>
                  <a:pt x="2650596" y="4016849"/>
                  <a:pt x="2648243" y="4023713"/>
                  <a:pt x="2643537" y="4029596"/>
                </a:cubicBezTo>
                <a:cubicBezTo>
                  <a:pt x="2638830" y="4035479"/>
                  <a:pt x="2630789" y="4040382"/>
                  <a:pt x="2619414" y="4044304"/>
                </a:cubicBezTo>
                <a:cubicBezTo>
                  <a:pt x="2608040" y="4048227"/>
                  <a:pt x="2592940" y="4051168"/>
                  <a:pt x="2574113" y="4053130"/>
                </a:cubicBezTo>
                <a:cubicBezTo>
                  <a:pt x="2555286" y="4055091"/>
                  <a:pt x="2531360" y="4056071"/>
                  <a:pt x="2502336" y="4056071"/>
                </a:cubicBezTo>
                <a:cubicBezTo>
                  <a:pt x="2473311" y="4056071"/>
                  <a:pt x="2449386" y="4055091"/>
                  <a:pt x="2430559" y="4053130"/>
                </a:cubicBezTo>
                <a:cubicBezTo>
                  <a:pt x="2411732" y="4051168"/>
                  <a:pt x="2396631" y="4048227"/>
                  <a:pt x="2385257" y="4044304"/>
                </a:cubicBezTo>
                <a:cubicBezTo>
                  <a:pt x="2373882" y="4040382"/>
                  <a:pt x="2365842" y="4035479"/>
                  <a:pt x="2361135" y="4029596"/>
                </a:cubicBezTo>
                <a:cubicBezTo>
                  <a:pt x="2356429" y="4023713"/>
                  <a:pt x="2354075" y="4016849"/>
                  <a:pt x="2354075" y="4009004"/>
                </a:cubicBezTo>
                <a:lnTo>
                  <a:pt x="2354075" y="2961766"/>
                </a:lnTo>
                <a:cubicBezTo>
                  <a:pt x="2354075" y="2953922"/>
                  <a:pt x="2356429" y="2947058"/>
                  <a:pt x="2361135" y="2941174"/>
                </a:cubicBezTo>
                <a:cubicBezTo>
                  <a:pt x="2365842" y="2935291"/>
                  <a:pt x="2373882" y="2930192"/>
                  <a:pt x="2385257" y="2925877"/>
                </a:cubicBezTo>
                <a:cubicBezTo>
                  <a:pt x="2396631" y="2921563"/>
                  <a:pt x="2411732" y="2918229"/>
                  <a:pt x="2430559" y="2915876"/>
                </a:cubicBezTo>
                <a:cubicBezTo>
                  <a:pt x="2449386" y="2913522"/>
                  <a:pt x="2473311" y="2912346"/>
                  <a:pt x="2502336" y="2912346"/>
                </a:cubicBezTo>
                <a:close/>
                <a:moveTo>
                  <a:pt x="9486249" y="2892342"/>
                </a:moveTo>
                <a:cubicBezTo>
                  <a:pt x="9403097" y="2892342"/>
                  <a:pt x="9328379" y="2906070"/>
                  <a:pt x="9262093" y="2933526"/>
                </a:cubicBezTo>
                <a:cubicBezTo>
                  <a:pt x="9195808" y="2960981"/>
                  <a:pt x="9139523" y="3000792"/>
                  <a:pt x="9093241" y="3052958"/>
                </a:cubicBezTo>
                <a:cubicBezTo>
                  <a:pt x="9046959" y="3105124"/>
                  <a:pt x="9011658" y="3168664"/>
                  <a:pt x="8987340" y="3243579"/>
                </a:cubicBezTo>
                <a:cubicBezTo>
                  <a:pt x="8963022" y="3318494"/>
                  <a:pt x="8950863" y="3402626"/>
                  <a:pt x="8950863" y="3495975"/>
                </a:cubicBezTo>
                <a:cubicBezTo>
                  <a:pt x="8950863" y="3594031"/>
                  <a:pt x="8962433" y="3679536"/>
                  <a:pt x="8985575" y="3752490"/>
                </a:cubicBezTo>
                <a:cubicBezTo>
                  <a:pt x="9008717" y="3825443"/>
                  <a:pt x="9043820" y="3885846"/>
                  <a:pt x="9090887" y="3933697"/>
                </a:cubicBezTo>
                <a:cubicBezTo>
                  <a:pt x="9137954" y="3981549"/>
                  <a:pt x="9196591" y="4017241"/>
                  <a:pt x="9266800" y="4040774"/>
                </a:cubicBezTo>
                <a:cubicBezTo>
                  <a:pt x="9337008" y="4064308"/>
                  <a:pt x="9418787" y="4076075"/>
                  <a:pt x="9512136" y="4076075"/>
                </a:cubicBezTo>
                <a:cubicBezTo>
                  <a:pt x="9563910" y="4076075"/>
                  <a:pt x="9612545" y="4072741"/>
                  <a:pt x="9658043" y="4066073"/>
                </a:cubicBezTo>
                <a:cubicBezTo>
                  <a:pt x="9703542" y="4059405"/>
                  <a:pt x="9743940" y="4051561"/>
                  <a:pt x="9779241" y="4042539"/>
                </a:cubicBezTo>
                <a:cubicBezTo>
                  <a:pt x="9814541" y="4033518"/>
                  <a:pt x="9843566" y="4024301"/>
                  <a:pt x="9866314" y="4014888"/>
                </a:cubicBezTo>
                <a:cubicBezTo>
                  <a:pt x="9889063" y="4005474"/>
                  <a:pt x="9902988" y="3998022"/>
                  <a:pt x="9908086" y="3992531"/>
                </a:cubicBezTo>
                <a:cubicBezTo>
                  <a:pt x="9913185" y="3987040"/>
                  <a:pt x="9917303" y="3981353"/>
                  <a:pt x="9920441" y="3975469"/>
                </a:cubicBezTo>
                <a:cubicBezTo>
                  <a:pt x="9923579" y="3969586"/>
                  <a:pt x="9925933" y="3962330"/>
                  <a:pt x="9927501" y="3953701"/>
                </a:cubicBezTo>
                <a:cubicBezTo>
                  <a:pt x="9929070" y="3945072"/>
                  <a:pt x="9930247" y="3934678"/>
                  <a:pt x="9931031" y="3922519"/>
                </a:cubicBezTo>
                <a:cubicBezTo>
                  <a:pt x="9931816" y="3910360"/>
                  <a:pt x="9932208" y="3895651"/>
                  <a:pt x="9932208" y="3878394"/>
                </a:cubicBezTo>
                <a:cubicBezTo>
                  <a:pt x="9932208" y="3858782"/>
                  <a:pt x="9931620" y="3842505"/>
                  <a:pt x="9930443" y="3829562"/>
                </a:cubicBezTo>
                <a:cubicBezTo>
                  <a:pt x="9929266" y="3816618"/>
                  <a:pt x="9927109" y="3806617"/>
                  <a:pt x="9923971" y="3799557"/>
                </a:cubicBezTo>
                <a:cubicBezTo>
                  <a:pt x="9920833" y="3792497"/>
                  <a:pt x="9916911" y="3787594"/>
                  <a:pt x="9912205" y="3784848"/>
                </a:cubicBezTo>
                <a:cubicBezTo>
                  <a:pt x="9907498" y="3782103"/>
                  <a:pt x="9901615" y="3780730"/>
                  <a:pt x="9894555" y="3780730"/>
                </a:cubicBezTo>
                <a:cubicBezTo>
                  <a:pt x="9882788" y="3780730"/>
                  <a:pt x="9867491" y="3784456"/>
                  <a:pt x="9848664" y="3791908"/>
                </a:cubicBezTo>
                <a:cubicBezTo>
                  <a:pt x="9829838" y="3799360"/>
                  <a:pt x="9806108" y="3807597"/>
                  <a:pt x="9777476" y="3816618"/>
                </a:cubicBezTo>
                <a:cubicBezTo>
                  <a:pt x="9748844" y="3825639"/>
                  <a:pt x="9714915" y="3833876"/>
                  <a:pt x="9675693" y="3841328"/>
                </a:cubicBezTo>
                <a:cubicBezTo>
                  <a:pt x="9636471" y="3848781"/>
                  <a:pt x="9590973" y="3852507"/>
                  <a:pt x="9539199" y="3852507"/>
                </a:cubicBezTo>
                <a:cubicBezTo>
                  <a:pt x="9488211" y="3852507"/>
                  <a:pt x="9444477" y="3845839"/>
                  <a:pt x="9408000" y="3832503"/>
                </a:cubicBezTo>
                <a:cubicBezTo>
                  <a:pt x="9371524" y="3819168"/>
                  <a:pt x="9341715" y="3799753"/>
                  <a:pt x="9318573" y="3774258"/>
                </a:cubicBezTo>
                <a:cubicBezTo>
                  <a:pt x="9295432" y="3748764"/>
                  <a:pt x="9278567" y="3717778"/>
                  <a:pt x="9267976" y="3681301"/>
                </a:cubicBezTo>
                <a:cubicBezTo>
                  <a:pt x="9257386" y="3644824"/>
                  <a:pt x="9252091" y="3604229"/>
                  <a:pt x="9252091" y="3559516"/>
                </a:cubicBezTo>
                <a:lnTo>
                  <a:pt x="9891024" y="3559516"/>
                </a:lnTo>
                <a:cubicBezTo>
                  <a:pt x="9919265" y="3559516"/>
                  <a:pt x="9941425" y="3550887"/>
                  <a:pt x="9957506" y="3533629"/>
                </a:cubicBezTo>
                <a:cubicBezTo>
                  <a:pt x="9973588" y="3516371"/>
                  <a:pt x="9981628" y="3489700"/>
                  <a:pt x="9981628" y="3453615"/>
                </a:cubicBezTo>
                <a:lnTo>
                  <a:pt x="9981628" y="3406548"/>
                </a:lnTo>
                <a:cubicBezTo>
                  <a:pt x="9981628" y="3332810"/>
                  <a:pt x="9972215" y="3264563"/>
                  <a:pt x="9953388" y="3201807"/>
                </a:cubicBezTo>
                <a:cubicBezTo>
                  <a:pt x="9934561" y="3139051"/>
                  <a:pt x="9905145" y="3084728"/>
                  <a:pt x="9865138" y="3038838"/>
                </a:cubicBezTo>
                <a:cubicBezTo>
                  <a:pt x="9825131" y="2992948"/>
                  <a:pt x="9773946" y="2957059"/>
                  <a:pt x="9711582" y="2931172"/>
                </a:cubicBezTo>
                <a:cubicBezTo>
                  <a:pt x="9649218" y="2905286"/>
                  <a:pt x="9574108" y="2892342"/>
                  <a:pt x="9486249" y="2892342"/>
                </a:cubicBezTo>
                <a:close/>
                <a:moveTo>
                  <a:pt x="8420676" y="2892342"/>
                </a:moveTo>
                <a:cubicBezTo>
                  <a:pt x="8354783" y="2892342"/>
                  <a:pt x="8295361" y="2900579"/>
                  <a:pt x="8242411" y="2917052"/>
                </a:cubicBezTo>
                <a:cubicBezTo>
                  <a:pt x="8189460" y="2933526"/>
                  <a:pt x="8144551" y="2956667"/>
                  <a:pt x="8107682" y="2986476"/>
                </a:cubicBezTo>
                <a:cubicBezTo>
                  <a:pt x="8070813" y="3016285"/>
                  <a:pt x="8042573" y="3052174"/>
                  <a:pt x="8022961" y="3094142"/>
                </a:cubicBezTo>
                <a:cubicBezTo>
                  <a:pt x="8003350" y="3136110"/>
                  <a:pt x="7993544" y="3182196"/>
                  <a:pt x="7993544" y="3232401"/>
                </a:cubicBezTo>
                <a:cubicBezTo>
                  <a:pt x="7993544" y="3281821"/>
                  <a:pt x="8000801" y="3324181"/>
                  <a:pt x="8015313" y="3359481"/>
                </a:cubicBezTo>
                <a:cubicBezTo>
                  <a:pt x="8029825" y="3394782"/>
                  <a:pt x="8049044" y="3424983"/>
                  <a:pt x="8072970" y="3450085"/>
                </a:cubicBezTo>
                <a:cubicBezTo>
                  <a:pt x="8096896" y="3475187"/>
                  <a:pt x="8123959" y="3496367"/>
                  <a:pt x="8154160" y="3513625"/>
                </a:cubicBezTo>
                <a:cubicBezTo>
                  <a:pt x="8184362" y="3530883"/>
                  <a:pt x="8215347" y="3546180"/>
                  <a:pt x="8247117" y="3559516"/>
                </a:cubicBezTo>
                <a:cubicBezTo>
                  <a:pt x="8278887" y="3572851"/>
                  <a:pt x="8309873" y="3585010"/>
                  <a:pt x="8340074" y="3595992"/>
                </a:cubicBezTo>
                <a:cubicBezTo>
                  <a:pt x="8370276" y="3606975"/>
                  <a:pt x="8397339" y="3618741"/>
                  <a:pt x="8421265" y="3631293"/>
                </a:cubicBezTo>
                <a:cubicBezTo>
                  <a:pt x="8445191" y="3643844"/>
                  <a:pt x="8464410" y="3658552"/>
                  <a:pt x="8478922" y="3675418"/>
                </a:cubicBezTo>
                <a:cubicBezTo>
                  <a:pt x="8493434" y="3692283"/>
                  <a:pt x="8500690" y="3712483"/>
                  <a:pt x="8500690" y="3736016"/>
                </a:cubicBezTo>
                <a:cubicBezTo>
                  <a:pt x="8500690" y="3756412"/>
                  <a:pt x="8496768" y="3774454"/>
                  <a:pt x="8488923" y="3790143"/>
                </a:cubicBezTo>
                <a:cubicBezTo>
                  <a:pt x="8481079" y="3805832"/>
                  <a:pt x="8469508" y="3818776"/>
                  <a:pt x="8454212" y="3828973"/>
                </a:cubicBezTo>
                <a:cubicBezTo>
                  <a:pt x="8438915" y="3839171"/>
                  <a:pt x="8420873" y="3847016"/>
                  <a:pt x="8400085" y="3852507"/>
                </a:cubicBezTo>
                <a:cubicBezTo>
                  <a:pt x="8379297" y="3857998"/>
                  <a:pt x="8355568" y="3860744"/>
                  <a:pt x="8328896" y="3860744"/>
                </a:cubicBezTo>
                <a:cubicBezTo>
                  <a:pt x="8286536" y="3860744"/>
                  <a:pt x="8248686" y="3855645"/>
                  <a:pt x="8215347" y="3845447"/>
                </a:cubicBezTo>
                <a:cubicBezTo>
                  <a:pt x="8182008" y="3835249"/>
                  <a:pt x="8152788" y="3824267"/>
                  <a:pt x="8127685" y="3812500"/>
                </a:cubicBezTo>
                <a:cubicBezTo>
                  <a:pt x="8102583" y="3800733"/>
                  <a:pt x="8081599" y="3789947"/>
                  <a:pt x="8064733" y="3780142"/>
                </a:cubicBezTo>
                <a:cubicBezTo>
                  <a:pt x="8047868" y="3770336"/>
                  <a:pt x="8035120" y="3765433"/>
                  <a:pt x="8026491" y="3765433"/>
                </a:cubicBezTo>
                <a:cubicBezTo>
                  <a:pt x="8019431" y="3765433"/>
                  <a:pt x="8013548" y="3766806"/>
                  <a:pt x="8008841" y="3769552"/>
                </a:cubicBezTo>
                <a:cubicBezTo>
                  <a:pt x="8004134" y="3772297"/>
                  <a:pt x="8000213" y="3777788"/>
                  <a:pt x="7997074" y="3786025"/>
                </a:cubicBezTo>
                <a:cubicBezTo>
                  <a:pt x="7993937" y="3794262"/>
                  <a:pt x="7991583" y="3805244"/>
                  <a:pt x="7990014" y="3818972"/>
                </a:cubicBezTo>
                <a:cubicBezTo>
                  <a:pt x="7988446" y="3832700"/>
                  <a:pt x="7987661" y="3850938"/>
                  <a:pt x="7987661" y="3873687"/>
                </a:cubicBezTo>
                <a:cubicBezTo>
                  <a:pt x="7987661" y="3908203"/>
                  <a:pt x="7990014" y="3934286"/>
                  <a:pt x="7994721" y="3951936"/>
                </a:cubicBezTo>
                <a:cubicBezTo>
                  <a:pt x="7999428" y="3969586"/>
                  <a:pt x="8006096" y="3982529"/>
                  <a:pt x="8014724" y="3990766"/>
                </a:cubicBezTo>
                <a:cubicBezTo>
                  <a:pt x="8023354" y="3999003"/>
                  <a:pt x="8037081" y="4007828"/>
                  <a:pt x="8055908" y="4017241"/>
                </a:cubicBezTo>
                <a:cubicBezTo>
                  <a:pt x="8074735" y="4026654"/>
                  <a:pt x="8098268" y="4035872"/>
                  <a:pt x="8126508" y="4044893"/>
                </a:cubicBezTo>
                <a:cubicBezTo>
                  <a:pt x="8154748" y="4053914"/>
                  <a:pt x="8186715" y="4061366"/>
                  <a:pt x="8222407" y="4067250"/>
                </a:cubicBezTo>
                <a:cubicBezTo>
                  <a:pt x="8258100" y="4073133"/>
                  <a:pt x="8295557" y="4076075"/>
                  <a:pt x="8334779" y="4076075"/>
                </a:cubicBezTo>
                <a:cubicBezTo>
                  <a:pt x="8399889" y="4076075"/>
                  <a:pt x="8460291" y="4068426"/>
                  <a:pt x="8515987" y="4053130"/>
                </a:cubicBezTo>
                <a:cubicBezTo>
                  <a:pt x="8571683" y="4037833"/>
                  <a:pt x="8619926" y="4014888"/>
                  <a:pt x="8660718" y="3984294"/>
                </a:cubicBezTo>
                <a:cubicBezTo>
                  <a:pt x="8701510" y="3953701"/>
                  <a:pt x="8733084" y="3915655"/>
                  <a:pt x="8755440" y="3870157"/>
                </a:cubicBezTo>
                <a:cubicBezTo>
                  <a:pt x="8777797" y="3824659"/>
                  <a:pt x="8788975" y="3772101"/>
                  <a:pt x="8788975" y="3712483"/>
                </a:cubicBezTo>
                <a:cubicBezTo>
                  <a:pt x="8788975" y="3664631"/>
                  <a:pt x="8781524" y="3623252"/>
                  <a:pt x="8766619" y="3588344"/>
                </a:cubicBezTo>
                <a:cubicBezTo>
                  <a:pt x="8751714" y="3553436"/>
                  <a:pt x="8732103" y="3523431"/>
                  <a:pt x="8707785" y="3498329"/>
                </a:cubicBezTo>
                <a:cubicBezTo>
                  <a:pt x="8683467" y="3473226"/>
                  <a:pt x="8655815" y="3452046"/>
                  <a:pt x="8624830" y="3434788"/>
                </a:cubicBezTo>
                <a:cubicBezTo>
                  <a:pt x="8593844" y="3417530"/>
                  <a:pt x="8562465" y="3402430"/>
                  <a:pt x="8530695" y="3389486"/>
                </a:cubicBezTo>
                <a:cubicBezTo>
                  <a:pt x="8498925" y="3376543"/>
                  <a:pt x="8467547" y="3364580"/>
                  <a:pt x="8436562" y="3353598"/>
                </a:cubicBezTo>
                <a:cubicBezTo>
                  <a:pt x="8405576" y="3342616"/>
                  <a:pt x="8377924" y="3330849"/>
                  <a:pt x="8353606" y="3318298"/>
                </a:cubicBezTo>
                <a:cubicBezTo>
                  <a:pt x="8329288" y="3305746"/>
                  <a:pt x="8309677" y="3291234"/>
                  <a:pt x="8294772" y="3274761"/>
                </a:cubicBezTo>
                <a:cubicBezTo>
                  <a:pt x="8279868" y="3258288"/>
                  <a:pt x="8272416" y="3237892"/>
                  <a:pt x="8272416" y="3213574"/>
                </a:cubicBezTo>
                <a:cubicBezTo>
                  <a:pt x="8272416" y="3197885"/>
                  <a:pt x="8275554" y="3183177"/>
                  <a:pt x="8281829" y="3169449"/>
                </a:cubicBezTo>
                <a:cubicBezTo>
                  <a:pt x="8288105" y="3155721"/>
                  <a:pt x="8297518" y="3143758"/>
                  <a:pt x="8310069" y="3133560"/>
                </a:cubicBezTo>
                <a:cubicBezTo>
                  <a:pt x="8322621" y="3123362"/>
                  <a:pt x="8338702" y="3115518"/>
                  <a:pt x="8358313" y="3110027"/>
                </a:cubicBezTo>
                <a:cubicBezTo>
                  <a:pt x="8377924" y="3104535"/>
                  <a:pt x="8401065" y="3101790"/>
                  <a:pt x="8427736" y="3101790"/>
                </a:cubicBezTo>
                <a:cubicBezTo>
                  <a:pt x="8465390" y="3101790"/>
                  <a:pt x="8498925" y="3105908"/>
                  <a:pt x="8528342" y="3114145"/>
                </a:cubicBezTo>
                <a:cubicBezTo>
                  <a:pt x="8557759" y="3122382"/>
                  <a:pt x="8583646" y="3131207"/>
                  <a:pt x="8606003" y="3140620"/>
                </a:cubicBezTo>
                <a:cubicBezTo>
                  <a:pt x="8628360" y="3150034"/>
                  <a:pt x="8646990" y="3158859"/>
                  <a:pt x="8661895" y="3167095"/>
                </a:cubicBezTo>
                <a:cubicBezTo>
                  <a:pt x="8676800" y="3175332"/>
                  <a:pt x="8687782" y="3179450"/>
                  <a:pt x="8694842" y="3179450"/>
                </a:cubicBezTo>
                <a:cubicBezTo>
                  <a:pt x="8701117" y="3179450"/>
                  <a:pt x="8706608" y="3178077"/>
                  <a:pt x="8711315" y="3175332"/>
                </a:cubicBezTo>
                <a:cubicBezTo>
                  <a:pt x="8716022" y="3172586"/>
                  <a:pt x="8719748" y="3167291"/>
                  <a:pt x="8722493" y="3159447"/>
                </a:cubicBezTo>
                <a:cubicBezTo>
                  <a:pt x="8725239" y="3151602"/>
                  <a:pt x="8727200" y="3141012"/>
                  <a:pt x="8728377" y="3127677"/>
                </a:cubicBezTo>
                <a:cubicBezTo>
                  <a:pt x="8729554" y="3114341"/>
                  <a:pt x="8730142" y="3097083"/>
                  <a:pt x="8730142" y="3075903"/>
                </a:cubicBezTo>
                <a:cubicBezTo>
                  <a:pt x="8730142" y="3057861"/>
                  <a:pt x="8729554" y="3042760"/>
                  <a:pt x="8728377" y="3030601"/>
                </a:cubicBezTo>
                <a:cubicBezTo>
                  <a:pt x="8727200" y="3018442"/>
                  <a:pt x="8725827" y="3008245"/>
                  <a:pt x="8724258" y="3000008"/>
                </a:cubicBezTo>
                <a:cubicBezTo>
                  <a:pt x="8722690" y="2991771"/>
                  <a:pt x="8720337" y="2984711"/>
                  <a:pt x="8717198" y="2978828"/>
                </a:cubicBezTo>
                <a:cubicBezTo>
                  <a:pt x="8714060" y="2972944"/>
                  <a:pt x="8708765" y="2967061"/>
                  <a:pt x="8701313" y="2961178"/>
                </a:cubicBezTo>
                <a:cubicBezTo>
                  <a:pt x="8693862" y="2955294"/>
                  <a:pt x="8681506" y="2948234"/>
                  <a:pt x="8664248" y="2939998"/>
                </a:cubicBezTo>
                <a:cubicBezTo>
                  <a:pt x="8646990" y="2931761"/>
                  <a:pt x="8625810" y="2924113"/>
                  <a:pt x="8600708" y="2917052"/>
                </a:cubicBezTo>
                <a:cubicBezTo>
                  <a:pt x="8575605" y="2909992"/>
                  <a:pt x="8547561" y="2904109"/>
                  <a:pt x="8516575" y="2899402"/>
                </a:cubicBezTo>
                <a:cubicBezTo>
                  <a:pt x="8485590" y="2894696"/>
                  <a:pt x="8453623" y="2892342"/>
                  <a:pt x="8420676" y="2892342"/>
                </a:cubicBezTo>
                <a:close/>
                <a:moveTo>
                  <a:pt x="4542774" y="2892342"/>
                </a:moveTo>
                <a:cubicBezTo>
                  <a:pt x="4630632" y="2892342"/>
                  <a:pt x="4705744" y="2905286"/>
                  <a:pt x="4768107" y="2931172"/>
                </a:cubicBezTo>
                <a:cubicBezTo>
                  <a:pt x="4830470" y="2957059"/>
                  <a:pt x="4881656" y="2992948"/>
                  <a:pt x="4921662" y="3038838"/>
                </a:cubicBezTo>
                <a:cubicBezTo>
                  <a:pt x="4961669" y="3084728"/>
                  <a:pt x="4991086" y="3139051"/>
                  <a:pt x="5009913" y="3201807"/>
                </a:cubicBezTo>
                <a:cubicBezTo>
                  <a:pt x="5028740" y="3264563"/>
                  <a:pt x="5038153" y="3332810"/>
                  <a:pt x="5038153" y="3406548"/>
                </a:cubicBezTo>
                <a:lnTo>
                  <a:pt x="5038153" y="3453615"/>
                </a:lnTo>
                <a:cubicBezTo>
                  <a:pt x="5038153" y="3489700"/>
                  <a:pt x="5030112" y="3516371"/>
                  <a:pt x="5014031" y="3533629"/>
                </a:cubicBezTo>
                <a:cubicBezTo>
                  <a:pt x="4997950" y="3550887"/>
                  <a:pt x="4975789" y="3559516"/>
                  <a:pt x="4947549" y="3559516"/>
                </a:cubicBezTo>
                <a:lnTo>
                  <a:pt x="4308617" y="3559516"/>
                </a:lnTo>
                <a:cubicBezTo>
                  <a:pt x="4308617" y="3604229"/>
                  <a:pt x="4313912" y="3644824"/>
                  <a:pt x="4324502" y="3681301"/>
                </a:cubicBezTo>
                <a:cubicBezTo>
                  <a:pt x="4335091" y="3717778"/>
                  <a:pt x="4351957" y="3748764"/>
                  <a:pt x="4375098" y="3774258"/>
                </a:cubicBezTo>
                <a:cubicBezTo>
                  <a:pt x="4398240" y="3799753"/>
                  <a:pt x="4428048" y="3819168"/>
                  <a:pt x="4464526" y="3832503"/>
                </a:cubicBezTo>
                <a:cubicBezTo>
                  <a:pt x="4501002" y="3845839"/>
                  <a:pt x="4544735" y="3852507"/>
                  <a:pt x="4595725" y="3852507"/>
                </a:cubicBezTo>
                <a:cubicBezTo>
                  <a:pt x="4647498" y="3852507"/>
                  <a:pt x="4692996" y="3848781"/>
                  <a:pt x="4732218" y="3841328"/>
                </a:cubicBezTo>
                <a:cubicBezTo>
                  <a:pt x="4771440" y="3833876"/>
                  <a:pt x="4805368" y="3825639"/>
                  <a:pt x="4834000" y="3816618"/>
                </a:cubicBezTo>
                <a:cubicBezTo>
                  <a:pt x="4862632" y="3807597"/>
                  <a:pt x="4886362" y="3799360"/>
                  <a:pt x="4905189" y="3791908"/>
                </a:cubicBezTo>
                <a:cubicBezTo>
                  <a:pt x="4924016" y="3784456"/>
                  <a:pt x="4939312" y="3780730"/>
                  <a:pt x="4951079" y="3780730"/>
                </a:cubicBezTo>
                <a:cubicBezTo>
                  <a:pt x="4958139" y="3780730"/>
                  <a:pt x="4964023" y="3782103"/>
                  <a:pt x="4968729" y="3784848"/>
                </a:cubicBezTo>
                <a:cubicBezTo>
                  <a:pt x="4973436" y="3787594"/>
                  <a:pt x="4977358" y="3792497"/>
                  <a:pt x="4980496" y="3799557"/>
                </a:cubicBezTo>
                <a:cubicBezTo>
                  <a:pt x="4983634" y="3806617"/>
                  <a:pt x="4985791" y="3816618"/>
                  <a:pt x="4986968" y="3829562"/>
                </a:cubicBezTo>
                <a:cubicBezTo>
                  <a:pt x="4988144" y="3842505"/>
                  <a:pt x="4988733" y="3858782"/>
                  <a:pt x="4988733" y="3878394"/>
                </a:cubicBezTo>
                <a:cubicBezTo>
                  <a:pt x="4988613" y="3882911"/>
                  <a:pt x="4988492" y="3887427"/>
                  <a:pt x="4988372" y="3891944"/>
                </a:cubicBezTo>
                <a:lnTo>
                  <a:pt x="4961017" y="3994976"/>
                </a:lnTo>
                <a:lnTo>
                  <a:pt x="4969394" y="4002238"/>
                </a:lnTo>
                <a:cubicBezTo>
                  <a:pt x="4974338" y="4005965"/>
                  <a:pt x="4945110" y="4008171"/>
                  <a:pt x="4922839" y="4014888"/>
                </a:cubicBezTo>
                <a:cubicBezTo>
                  <a:pt x="4900568" y="4021605"/>
                  <a:pt x="4871065" y="4033518"/>
                  <a:pt x="4835765" y="4042539"/>
                </a:cubicBezTo>
                <a:cubicBezTo>
                  <a:pt x="4800465" y="4051561"/>
                  <a:pt x="4760066" y="4059405"/>
                  <a:pt x="4714568" y="4066073"/>
                </a:cubicBezTo>
                <a:cubicBezTo>
                  <a:pt x="4669070" y="4072741"/>
                  <a:pt x="4620435" y="4076075"/>
                  <a:pt x="4568661" y="4076075"/>
                </a:cubicBezTo>
                <a:cubicBezTo>
                  <a:pt x="4475312" y="4076075"/>
                  <a:pt x="4393533" y="4064308"/>
                  <a:pt x="4323325" y="4040774"/>
                </a:cubicBezTo>
                <a:cubicBezTo>
                  <a:pt x="4253117" y="4017241"/>
                  <a:pt x="4194479" y="3981549"/>
                  <a:pt x="4147412" y="3933697"/>
                </a:cubicBezTo>
                <a:cubicBezTo>
                  <a:pt x="4100345" y="3885846"/>
                  <a:pt x="4065241" y="3825443"/>
                  <a:pt x="4042100" y="3752490"/>
                </a:cubicBezTo>
                <a:cubicBezTo>
                  <a:pt x="4018959" y="3679536"/>
                  <a:pt x="4007388" y="3594031"/>
                  <a:pt x="4007388" y="3495975"/>
                </a:cubicBezTo>
                <a:cubicBezTo>
                  <a:pt x="4007388" y="3402626"/>
                  <a:pt x="4019547" y="3318494"/>
                  <a:pt x="4043865" y="3243579"/>
                </a:cubicBezTo>
                <a:cubicBezTo>
                  <a:pt x="4068183" y="3168664"/>
                  <a:pt x="4103483" y="3105124"/>
                  <a:pt x="4149765" y="3052958"/>
                </a:cubicBezTo>
                <a:cubicBezTo>
                  <a:pt x="4196048" y="3000792"/>
                  <a:pt x="4252332" y="2960981"/>
                  <a:pt x="4318618" y="2933526"/>
                </a:cubicBezTo>
                <a:cubicBezTo>
                  <a:pt x="4384904" y="2906070"/>
                  <a:pt x="4459623" y="2892342"/>
                  <a:pt x="4542774" y="2892342"/>
                </a:cubicBezTo>
                <a:close/>
                <a:moveTo>
                  <a:pt x="2028681" y="2892342"/>
                </a:moveTo>
                <a:cubicBezTo>
                  <a:pt x="2038879" y="2892342"/>
                  <a:pt x="2049861" y="2892931"/>
                  <a:pt x="2061628" y="2894107"/>
                </a:cubicBezTo>
                <a:cubicBezTo>
                  <a:pt x="2073395" y="2895284"/>
                  <a:pt x="2085554" y="2897245"/>
                  <a:pt x="2098105" y="2899991"/>
                </a:cubicBezTo>
                <a:cubicBezTo>
                  <a:pt x="2110656" y="2902736"/>
                  <a:pt x="2121638" y="2905874"/>
                  <a:pt x="2131051" y="2909404"/>
                </a:cubicBezTo>
                <a:cubicBezTo>
                  <a:pt x="2140465" y="2912934"/>
                  <a:pt x="2147329" y="2916660"/>
                  <a:pt x="2151643" y="2920582"/>
                </a:cubicBezTo>
                <a:cubicBezTo>
                  <a:pt x="2155958" y="2924505"/>
                  <a:pt x="2159096" y="2928819"/>
                  <a:pt x="2161057" y="2933526"/>
                </a:cubicBezTo>
                <a:cubicBezTo>
                  <a:pt x="2163018" y="2938233"/>
                  <a:pt x="2164783" y="2944704"/>
                  <a:pt x="2166352" y="2952941"/>
                </a:cubicBezTo>
                <a:cubicBezTo>
                  <a:pt x="2167921" y="2961178"/>
                  <a:pt x="2169097" y="2973533"/>
                  <a:pt x="2169882" y="2990006"/>
                </a:cubicBezTo>
                <a:cubicBezTo>
                  <a:pt x="2170666" y="3006480"/>
                  <a:pt x="2171058" y="3028836"/>
                  <a:pt x="2171058" y="3057076"/>
                </a:cubicBezTo>
                <a:cubicBezTo>
                  <a:pt x="2171058" y="3085317"/>
                  <a:pt x="2170274" y="3108458"/>
                  <a:pt x="2168705" y="3126500"/>
                </a:cubicBezTo>
                <a:cubicBezTo>
                  <a:pt x="2167136" y="3144542"/>
                  <a:pt x="2164783" y="3158662"/>
                  <a:pt x="2161645" y="3168860"/>
                </a:cubicBezTo>
                <a:cubicBezTo>
                  <a:pt x="2158507" y="3179058"/>
                  <a:pt x="2154389" y="3186118"/>
                  <a:pt x="2149290" y="3190040"/>
                </a:cubicBezTo>
                <a:cubicBezTo>
                  <a:pt x="2144191" y="3193963"/>
                  <a:pt x="2137719" y="3195924"/>
                  <a:pt x="2129875" y="3195924"/>
                </a:cubicBezTo>
                <a:cubicBezTo>
                  <a:pt x="2123599" y="3195924"/>
                  <a:pt x="2116539" y="3194551"/>
                  <a:pt x="2108695" y="3191805"/>
                </a:cubicBezTo>
                <a:cubicBezTo>
                  <a:pt x="2100850" y="3189060"/>
                  <a:pt x="2092025" y="3186118"/>
                  <a:pt x="2082220" y="3182980"/>
                </a:cubicBezTo>
                <a:cubicBezTo>
                  <a:pt x="2072414" y="3179842"/>
                  <a:pt x="2061628" y="3176901"/>
                  <a:pt x="2049861" y="3174155"/>
                </a:cubicBezTo>
                <a:cubicBezTo>
                  <a:pt x="2038095" y="3171410"/>
                  <a:pt x="2025151" y="3170037"/>
                  <a:pt x="2011031" y="3170037"/>
                </a:cubicBezTo>
                <a:cubicBezTo>
                  <a:pt x="1994558" y="3170037"/>
                  <a:pt x="1978084" y="3173371"/>
                  <a:pt x="1961611" y="3180039"/>
                </a:cubicBezTo>
                <a:cubicBezTo>
                  <a:pt x="1945137" y="3186706"/>
                  <a:pt x="1928076" y="3197100"/>
                  <a:pt x="1910426" y="3211221"/>
                </a:cubicBezTo>
                <a:cubicBezTo>
                  <a:pt x="1892775" y="3225341"/>
                  <a:pt x="1874341" y="3244167"/>
                  <a:pt x="1855122" y="3267701"/>
                </a:cubicBezTo>
                <a:cubicBezTo>
                  <a:pt x="1835903" y="3291234"/>
                  <a:pt x="1815311" y="3320259"/>
                  <a:pt x="1793347" y="3354775"/>
                </a:cubicBezTo>
                <a:lnTo>
                  <a:pt x="1793347" y="4009004"/>
                </a:lnTo>
                <a:cubicBezTo>
                  <a:pt x="1793347" y="4016849"/>
                  <a:pt x="1790993" y="4023713"/>
                  <a:pt x="1786287" y="4029596"/>
                </a:cubicBezTo>
                <a:cubicBezTo>
                  <a:pt x="1781580" y="4035479"/>
                  <a:pt x="1773539" y="4040382"/>
                  <a:pt x="1762165" y="4044304"/>
                </a:cubicBezTo>
                <a:cubicBezTo>
                  <a:pt x="1750790" y="4048227"/>
                  <a:pt x="1735690" y="4051168"/>
                  <a:pt x="1716863" y="4053130"/>
                </a:cubicBezTo>
                <a:cubicBezTo>
                  <a:pt x="1698036" y="4055091"/>
                  <a:pt x="1674110" y="4056071"/>
                  <a:pt x="1645086" y="4056071"/>
                </a:cubicBezTo>
                <a:cubicBezTo>
                  <a:pt x="1616061" y="4056071"/>
                  <a:pt x="1592136" y="4055091"/>
                  <a:pt x="1573309" y="4053130"/>
                </a:cubicBezTo>
                <a:cubicBezTo>
                  <a:pt x="1554482" y="4051168"/>
                  <a:pt x="1539382" y="4048227"/>
                  <a:pt x="1528007" y="4044304"/>
                </a:cubicBezTo>
                <a:cubicBezTo>
                  <a:pt x="1516633" y="4040382"/>
                  <a:pt x="1508592" y="4035479"/>
                  <a:pt x="1503885" y="4029596"/>
                </a:cubicBezTo>
                <a:cubicBezTo>
                  <a:pt x="1499178" y="4023713"/>
                  <a:pt x="1496825" y="4016849"/>
                  <a:pt x="1496825" y="4009004"/>
                </a:cubicBezTo>
                <a:lnTo>
                  <a:pt x="1496825" y="2959413"/>
                </a:lnTo>
                <a:cubicBezTo>
                  <a:pt x="1496825" y="2951568"/>
                  <a:pt x="1498786" y="2944704"/>
                  <a:pt x="1502709" y="2938821"/>
                </a:cubicBezTo>
                <a:cubicBezTo>
                  <a:pt x="1506631" y="2932938"/>
                  <a:pt x="1513691" y="2928035"/>
                  <a:pt x="1523889" y="2924113"/>
                </a:cubicBezTo>
                <a:cubicBezTo>
                  <a:pt x="1534086" y="2920190"/>
                  <a:pt x="1547226" y="2917249"/>
                  <a:pt x="1563307" y="2915287"/>
                </a:cubicBezTo>
                <a:cubicBezTo>
                  <a:pt x="1579388" y="2913326"/>
                  <a:pt x="1599588" y="2912346"/>
                  <a:pt x="1623906" y="2912346"/>
                </a:cubicBezTo>
                <a:cubicBezTo>
                  <a:pt x="1649008" y="2912346"/>
                  <a:pt x="1669796" y="2913326"/>
                  <a:pt x="1686270" y="2915287"/>
                </a:cubicBezTo>
                <a:cubicBezTo>
                  <a:pt x="1702743" y="2917249"/>
                  <a:pt x="1715490" y="2920190"/>
                  <a:pt x="1724511" y="2924113"/>
                </a:cubicBezTo>
                <a:cubicBezTo>
                  <a:pt x="1733532" y="2928035"/>
                  <a:pt x="1740004" y="2932938"/>
                  <a:pt x="1743927" y="2938821"/>
                </a:cubicBezTo>
                <a:cubicBezTo>
                  <a:pt x="1747849" y="2944704"/>
                  <a:pt x="1749810" y="2951568"/>
                  <a:pt x="1749810" y="2959413"/>
                </a:cubicBezTo>
                <a:lnTo>
                  <a:pt x="1749810" y="3090023"/>
                </a:lnTo>
                <a:cubicBezTo>
                  <a:pt x="1777266" y="3050801"/>
                  <a:pt x="1803152" y="3018442"/>
                  <a:pt x="1827470" y="2992948"/>
                </a:cubicBezTo>
                <a:cubicBezTo>
                  <a:pt x="1851788" y="2967453"/>
                  <a:pt x="1874929" y="2947254"/>
                  <a:pt x="1896894" y="2932349"/>
                </a:cubicBezTo>
                <a:cubicBezTo>
                  <a:pt x="1918858" y="2917445"/>
                  <a:pt x="1940823" y="2907051"/>
                  <a:pt x="1962788" y="2901167"/>
                </a:cubicBezTo>
                <a:cubicBezTo>
                  <a:pt x="1984752" y="2895284"/>
                  <a:pt x="2006717" y="2892342"/>
                  <a:pt x="2028681" y="2892342"/>
                </a:cubicBezTo>
                <a:close/>
                <a:moveTo>
                  <a:pt x="308288" y="2768792"/>
                </a:moveTo>
                <a:lnTo>
                  <a:pt x="308288" y="3804263"/>
                </a:lnTo>
                <a:lnTo>
                  <a:pt x="469492" y="3804263"/>
                </a:lnTo>
                <a:cubicBezTo>
                  <a:pt x="554213" y="3804263"/>
                  <a:pt x="625598" y="3793281"/>
                  <a:pt x="683647" y="3771317"/>
                </a:cubicBezTo>
                <a:cubicBezTo>
                  <a:pt x="741696" y="3749352"/>
                  <a:pt x="790136" y="3716209"/>
                  <a:pt x="828966" y="3671888"/>
                </a:cubicBezTo>
                <a:cubicBezTo>
                  <a:pt x="867796" y="3627566"/>
                  <a:pt x="896821" y="3572459"/>
                  <a:pt x="916040" y="3506565"/>
                </a:cubicBezTo>
                <a:cubicBezTo>
                  <a:pt x="935259" y="3440672"/>
                  <a:pt x="944868" y="3363796"/>
                  <a:pt x="944868" y="3275937"/>
                </a:cubicBezTo>
                <a:cubicBezTo>
                  <a:pt x="944868" y="3203768"/>
                  <a:pt x="936435" y="3136698"/>
                  <a:pt x="919570" y="3074727"/>
                </a:cubicBezTo>
                <a:cubicBezTo>
                  <a:pt x="902704" y="3012755"/>
                  <a:pt x="875641" y="2959020"/>
                  <a:pt x="838379" y="2913522"/>
                </a:cubicBezTo>
                <a:cubicBezTo>
                  <a:pt x="801118" y="2868024"/>
                  <a:pt x="753267" y="2832528"/>
                  <a:pt x="694825" y="2807034"/>
                </a:cubicBezTo>
                <a:cubicBezTo>
                  <a:pt x="636384" y="2781539"/>
                  <a:pt x="559704" y="2768792"/>
                  <a:pt x="464786" y="2768792"/>
                </a:cubicBezTo>
                <a:lnTo>
                  <a:pt x="308288" y="2768792"/>
                </a:lnTo>
                <a:close/>
                <a:moveTo>
                  <a:pt x="91781" y="2526397"/>
                </a:moveTo>
                <a:lnTo>
                  <a:pt x="482436" y="2526397"/>
                </a:lnTo>
                <a:cubicBezTo>
                  <a:pt x="618145" y="2526397"/>
                  <a:pt x="733263" y="2542282"/>
                  <a:pt x="827789" y="2574052"/>
                </a:cubicBezTo>
                <a:cubicBezTo>
                  <a:pt x="922315" y="2605822"/>
                  <a:pt x="1001937" y="2652890"/>
                  <a:pt x="1066654" y="2715253"/>
                </a:cubicBezTo>
                <a:cubicBezTo>
                  <a:pt x="1131371" y="2777617"/>
                  <a:pt x="1180595" y="2854689"/>
                  <a:pt x="1214326" y="2946469"/>
                </a:cubicBezTo>
                <a:cubicBezTo>
                  <a:pt x="1248057" y="3038250"/>
                  <a:pt x="1264923" y="3144542"/>
                  <a:pt x="1264923" y="3265347"/>
                </a:cubicBezTo>
                <a:cubicBezTo>
                  <a:pt x="1264923" y="3404979"/>
                  <a:pt x="1246685" y="3524411"/>
                  <a:pt x="1210208" y="3623644"/>
                </a:cubicBezTo>
                <a:cubicBezTo>
                  <a:pt x="1173731" y="3722877"/>
                  <a:pt x="1121369" y="3803871"/>
                  <a:pt x="1053122" y="3866627"/>
                </a:cubicBezTo>
                <a:cubicBezTo>
                  <a:pt x="984875" y="3929383"/>
                  <a:pt x="901920" y="3975469"/>
                  <a:pt x="804256" y="4004886"/>
                </a:cubicBezTo>
                <a:cubicBezTo>
                  <a:pt x="706592" y="4034303"/>
                  <a:pt x="590298" y="4049011"/>
                  <a:pt x="455372" y="4049011"/>
                </a:cubicBezTo>
                <a:lnTo>
                  <a:pt x="91781" y="4049011"/>
                </a:lnTo>
                <a:cubicBezTo>
                  <a:pt x="65894" y="4049011"/>
                  <a:pt x="44125" y="4041363"/>
                  <a:pt x="26475" y="4026066"/>
                </a:cubicBezTo>
                <a:cubicBezTo>
                  <a:pt x="8825" y="4010769"/>
                  <a:pt x="0" y="3985863"/>
                  <a:pt x="0" y="3951347"/>
                </a:cubicBezTo>
                <a:lnTo>
                  <a:pt x="0" y="2624061"/>
                </a:lnTo>
                <a:cubicBezTo>
                  <a:pt x="0" y="2589545"/>
                  <a:pt x="8825" y="2564639"/>
                  <a:pt x="26475" y="2549342"/>
                </a:cubicBezTo>
                <a:cubicBezTo>
                  <a:pt x="44125" y="2534045"/>
                  <a:pt x="65894" y="2526397"/>
                  <a:pt x="91781" y="2526397"/>
                </a:cubicBezTo>
                <a:close/>
                <a:moveTo>
                  <a:pt x="5337084" y="2519337"/>
                </a:moveTo>
                <a:cubicBezTo>
                  <a:pt x="5297077" y="2519337"/>
                  <a:pt x="5265895" y="2520318"/>
                  <a:pt x="5243538" y="2522279"/>
                </a:cubicBezTo>
                <a:cubicBezTo>
                  <a:pt x="5221181" y="2524240"/>
                  <a:pt x="5205100" y="2529535"/>
                  <a:pt x="5195294" y="2538164"/>
                </a:cubicBezTo>
                <a:cubicBezTo>
                  <a:pt x="5185489" y="2546793"/>
                  <a:pt x="5180978" y="2559148"/>
                  <a:pt x="5181763" y="2575229"/>
                </a:cubicBezTo>
                <a:cubicBezTo>
                  <a:pt x="5182547" y="2591310"/>
                  <a:pt x="5186469" y="2613471"/>
                  <a:pt x="5193529" y="2641711"/>
                </a:cubicBezTo>
                <a:lnTo>
                  <a:pt x="5539471" y="3970174"/>
                </a:lnTo>
                <a:cubicBezTo>
                  <a:pt x="5544178" y="3989001"/>
                  <a:pt x="5550061" y="4004101"/>
                  <a:pt x="5557121" y="4015476"/>
                </a:cubicBezTo>
                <a:cubicBezTo>
                  <a:pt x="5564181" y="4026850"/>
                  <a:pt x="5575556" y="4035479"/>
                  <a:pt x="5591245" y="4041363"/>
                </a:cubicBezTo>
                <a:cubicBezTo>
                  <a:pt x="5606934" y="4047246"/>
                  <a:pt x="5628310" y="4051168"/>
                  <a:pt x="5655373" y="4053130"/>
                </a:cubicBezTo>
                <a:cubicBezTo>
                  <a:pt x="5682437" y="4055091"/>
                  <a:pt x="5718718" y="4056071"/>
                  <a:pt x="5764216" y="4056071"/>
                </a:cubicBezTo>
                <a:cubicBezTo>
                  <a:pt x="5807360" y="4056071"/>
                  <a:pt x="5842072" y="4055091"/>
                  <a:pt x="5868351" y="4053130"/>
                </a:cubicBezTo>
                <a:cubicBezTo>
                  <a:pt x="5894630" y="4051168"/>
                  <a:pt x="5915418" y="4047050"/>
                  <a:pt x="5930715" y="4040774"/>
                </a:cubicBezTo>
                <a:cubicBezTo>
                  <a:pt x="5946011" y="4034499"/>
                  <a:pt x="5957190" y="4025674"/>
                  <a:pt x="5964250" y="4014299"/>
                </a:cubicBezTo>
                <a:cubicBezTo>
                  <a:pt x="5971310" y="4002925"/>
                  <a:pt x="5976801" y="3988216"/>
                  <a:pt x="5980723" y="3970174"/>
                </a:cubicBezTo>
                <a:lnTo>
                  <a:pt x="6211351" y="3005303"/>
                </a:lnTo>
                <a:lnTo>
                  <a:pt x="6213704" y="3005303"/>
                </a:lnTo>
                <a:lnTo>
                  <a:pt x="6457276" y="3970174"/>
                </a:lnTo>
                <a:cubicBezTo>
                  <a:pt x="6461198" y="3989001"/>
                  <a:pt x="6466689" y="4004101"/>
                  <a:pt x="6473749" y="4015476"/>
                </a:cubicBezTo>
                <a:cubicBezTo>
                  <a:pt x="6480809" y="4026850"/>
                  <a:pt x="6492183" y="4035479"/>
                  <a:pt x="6507873" y="4041363"/>
                </a:cubicBezTo>
                <a:cubicBezTo>
                  <a:pt x="6523562" y="4047246"/>
                  <a:pt x="6544938" y="4051168"/>
                  <a:pt x="6572001" y="4053130"/>
                </a:cubicBezTo>
                <a:cubicBezTo>
                  <a:pt x="6599065" y="4055091"/>
                  <a:pt x="6634953" y="4056071"/>
                  <a:pt x="6679667" y="4056071"/>
                </a:cubicBezTo>
                <a:cubicBezTo>
                  <a:pt x="6719674" y="4056071"/>
                  <a:pt x="6752620" y="4055091"/>
                  <a:pt x="6778507" y="4053130"/>
                </a:cubicBezTo>
                <a:cubicBezTo>
                  <a:pt x="6804394" y="4051168"/>
                  <a:pt x="6825574" y="4047246"/>
                  <a:pt x="6842047" y="4041363"/>
                </a:cubicBezTo>
                <a:cubicBezTo>
                  <a:pt x="6858521" y="4035479"/>
                  <a:pt x="6870876" y="4026850"/>
                  <a:pt x="6879113" y="4015476"/>
                </a:cubicBezTo>
                <a:cubicBezTo>
                  <a:pt x="6887349" y="4004101"/>
                  <a:pt x="6893821" y="3989001"/>
                  <a:pt x="6898528" y="3970174"/>
                </a:cubicBezTo>
                <a:lnTo>
                  <a:pt x="7247999" y="2645241"/>
                </a:lnTo>
                <a:cubicBezTo>
                  <a:pt x="7255059" y="2616216"/>
                  <a:pt x="7259178" y="2593271"/>
                  <a:pt x="7260354" y="2576406"/>
                </a:cubicBezTo>
                <a:cubicBezTo>
                  <a:pt x="7261531" y="2559540"/>
                  <a:pt x="7257805" y="2546793"/>
                  <a:pt x="7249176" y="2538164"/>
                </a:cubicBezTo>
                <a:cubicBezTo>
                  <a:pt x="7240547" y="2529535"/>
                  <a:pt x="7226623" y="2524240"/>
                  <a:pt x="7207404" y="2522279"/>
                </a:cubicBezTo>
                <a:cubicBezTo>
                  <a:pt x="7188185" y="2520318"/>
                  <a:pt x="7161318" y="2519337"/>
                  <a:pt x="7126802" y="2519337"/>
                </a:cubicBezTo>
                <a:cubicBezTo>
                  <a:pt x="7089933" y="2519337"/>
                  <a:pt x="7061301" y="2520318"/>
                  <a:pt x="7040905" y="2522279"/>
                </a:cubicBezTo>
                <a:cubicBezTo>
                  <a:pt x="7020509" y="2524240"/>
                  <a:pt x="7004821" y="2527770"/>
                  <a:pt x="6993838" y="2532869"/>
                </a:cubicBezTo>
                <a:cubicBezTo>
                  <a:pt x="6982856" y="2537968"/>
                  <a:pt x="6975404" y="2545028"/>
                  <a:pt x="6971481" y="2554049"/>
                </a:cubicBezTo>
                <a:cubicBezTo>
                  <a:pt x="6967559" y="2563070"/>
                  <a:pt x="6964421" y="2573856"/>
                  <a:pt x="6962068" y="2586407"/>
                </a:cubicBezTo>
                <a:lnTo>
                  <a:pt x="6694963" y="3748960"/>
                </a:lnTo>
                <a:lnTo>
                  <a:pt x="6692610" y="3748960"/>
                </a:lnTo>
                <a:lnTo>
                  <a:pt x="6405502" y="2591114"/>
                </a:lnTo>
                <a:cubicBezTo>
                  <a:pt x="6402364" y="2575425"/>
                  <a:pt x="6398050" y="2562874"/>
                  <a:pt x="6392559" y="2553461"/>
                </a:cubicBezTo>
                <a:cubicBezTo>
                  <a:pt x="6387068" y="2544047"/>
                  <a:pt x="6378243" y="2536791"/>
                  <a:pt x="6366083" y="2531692"/>
                </a:cubicBezTo>
                <a:cubicBezTo>
                  <a:pt x="6353924" y="2526593"/>
                  <a:pt x="6336667" y="2523259"/>
                  <a:pt x="6314310" y="2521691"/>
                </a:cubicBezTo>
                <a:cubicBezTo>
                  <a:pt x="6291953" y="2520121"/>
                  <a:pt x="6261948" y="2519337"/>
                  <a:pt x="6224294" y="2519337"/>
                </a:cubicBezTo>
                <a:cubicBezTo>
                  <a:pt x="6188994" y="2519337"/>
                  <a:pt x="6160754" y="2520318"/>
                  <a:pt x="6139574" y="2522279"/>
                </a:cubicBezTo>
                <a:cubicBezTo>
                  <a:pt x="6118394" y="2524240"/>
                  <a:pt x="6101724" y="2527770"/>
                  <a:pt x="6089565" y="2532869"/>
                </a:cubicBezTo>
                <a:cubicBezTo>
                  <a:pt x="6077406" y="2537968"/>
                  <a:pt x="6068777" y="2545224"/>
                  <a:pt x="6063679" y="2554637"/>
                </a:cubicBezTo>
                <a:cubicBezTo>
                  <a:pt x="6058580" y="2564051"/>
                  <a:pt x="6054461" y="2576210"/>
                  <a:pt x="6051324" y="2591114"/>
                </a:cubicBezTo>
                <a:lnTo>
                  <a:pt x="5773629" y="3748960"/>
                </a:lnTo>
                <a:lnTo>
                  <a:pt x="5772452" y="3748960"/>
                </a:lnTo>
                <a:lnTo>
                  <a:pt x="5505348" y="2582877"/>
                </a:lnTo>
                <a:cubicBezTo>
                  <a:pt x="5502994" y="2567973"/>
                  <a:pt x="5499857" y="2556402"/>
                  <a:pt x="5495934" y="2548166"/>
                </a:cubicBezTo>
                <a:cubicBezTo>
                  <a:pt x="5492012" y="2539929"/>
                  <a:pt x="5484560" y="2533653"/>
                  <a:pt x="5473578" y="2529339"/>
                </a:cubicBezTo>
                <a:cubicBezTo>
                  <a:pt x="5462595" y="2525025"/>
                  <a:pt x="5446318" y="2522279"/>
                  <a:pt x="5424746" y="2521102"/>
                </a:cubicBezTo>
                <a:cubicBezTo>
                  <a:pt x="5403173" y="2519925"/>
                  <a:pt x="5373952" y="2519337"/>
                  <a:pt x="5337084" y="2519337"/>
                </a:cubicBezTo>
                <a:close/>
                <a:moveTo>
                  <a:pt x="7608912" y="2451090"/>
                </a:moveTo>
                <a:cubicBezTo>
                  <a:pt x="7542234" y="2451090"/>
                  <a:pt x="7496932" y="2462661"/>
                  <a:pt x="7473006" y="2485802"/>
                </a:cubicBezTo>
                <a:cubicBezTo>
                  <a:pt x="7449081" y="2508943"/>
                  <a:pt x="7437118" y="2550323"/>
                  <a:pt x="7437118" y="2609941"/>
                </a:cubicBezTo>
                <a:cubicBezTo>
                  <a:pt x="7437118" y="2667205"/>
                  <a:pt x="7448689" y="2706820"/>
                  <a:pt x="7471830" y="2728785"/>
                </a:cubicBezTo>
                <a:cubicBezTo>
                  <a:pt x="7494971" y="2750749"/>
                  <a:pt x="7539881" y="2761732"/>
                  <a:pt x="7606559" y="2761732"/>
                </a:cubicBezTo>
                <a:cubicBezTo>
                  <a:pt x="7672452" y="2761732"/>
                  <a:pt x="7717558" y="2750357"/>
                  <a:pt x="7741876" y="2727608"/>
                </a:cubicBezTo>
                <a:cubicBezTo>
                  <a:pt x="7766194" y="2704859"/>
                  <a:pt x="7778353" y="2663676"/>
                  <a:pt x="7778353" y="2604058"/>
                </a:cubicBezTo>
                <a:cubicBezTo>
                  <a:pt x="7778353" y="2546793"/>
                  <a:pt x="7766586" y="2506982"/>
                  <a:pt x="7743053" y="2484625"/>
                </a:cubicBezTo>
                <a:cubicBezTo>
                  <a:pt x="7719519" y="2462268"/>
                  <a:pt x="7674806" y="2451090"/>
                  <a:pt x="7608912" y="2451090"/>
                </a:cubicBezTo>
                <a:close/>
                <a:moveTo>
                  <a:pt x="2503513" y="2451090"/>
                </a:moveTo>
                <a:cubicBezTo>
                  <a:pt x="2569406" y="2451090"/>
                  <a:pt x="2614119" y="2462268"/>
                  <a:pt x="2637653" y="2484625"/>
                </a:cubicBezTo>
                <a:cubicBezTo>
                  <a:pt x="2661186" y="2506982"/>
                  <a:pt x="2672954" y="2546793"/>
                  <a:pt x="2672954" y="2604058"/>
                </a:cubicBezTo>
                <a:cubicBezTo>
                  <a:pt x="2672954" y="2663676"/>
                  <a:pt x="2660794" y="2704859"/>
                  <a:pt x="2636476" y="2727608"/>
                </a:cubicBezTo>
                <a:cubicBezTo>
                  <a:pt x="2612158" y="2750357"/>
                  <a:pt x="2567053" y="2761732"/>
                  <a:pt x="2501159" y="2761732"/>
                </a:cubicBezTo>
                <a:cubicBezTo>
                  <a:pt x="2434481" y="2761732"/>
                  <a:pt x="2389571" y="2750749"/>
                  <a:pt x="2366430" y="2728785"/>
                </a:cubicBezTo>
                <a:cubicBezTo>
                  <a:pt x="2343289" y="2706820"/>
                  <a:pt x="2331719" y="2667205"/>
                  <a:pt x="2331719" y="2609941"/>
                </a:cubicBezTo>
                <a:cubicBezTo>
                  <a:pt x="2331719" y="2550323"/>
                  <a:pt x="2343681" y="2508943"/>
                  <a:pt x="2367607" y="2485802"/>
                </a:cubicBezTo>
                <a:cubicBezTo>
                  <a:pt x="2391532" y="2462661"/>
                  <a:pt x="2436834" y="2451090"/>
                  <a:pt x="2503513" y="2451090"/>
                </a:cubicBezTo>
                <a:close/>
                <a:moveTo>
                  <a:pt x="4952060" y="0"/>
                </a:moveTo>
                <a:lnTo>
                  <a:pt x="11038535" y="0"/>
                </a:lnTo>
                <a:lnTo>
                  <a:pt x="11038535" y="6865257"/>
                </a:lnTo>
                <a:lnTo>
                  <a:pt x="4151960" y="6884307"/>
                </a:lnTo>
                <a:cubicBezTo>
                  <a:pt x="4151960" y="5597072"/>
                  <a:pt x="4649232" y="5093416"/>
                  <a:pt x="4947031" y="4047658"/>
                </a:cubicBezTo>
                <a:lnTo>
                  <a:pt x="4939585" y="3978307"/>
                </a:lnTo>
                <a:lnTo>
                  <a:pt x="4940799" y="3985387"/>
                </a:lnTo>
                <a:cubicBezTo>
                  <a:pt x="4945897" y="3979896"/>
                  <a:pt x="4948728" y="3971225"/>
                  <a:pt x="4953154" y="3965944"/>
                </a:cubicBezTo>
                <a:cubicBezTo>
                  <a:pt x="4957580" y="3960663"/>
                  <a:pt x="4965592" y="3960939"/>
                  <a:pt x="4967357" y="3953701"/>
                </a:cubicBezTo>
                <a:cubicBezTo>
                  <a:pt x="4969122" y="3946464"/>
                  <a:pt x="4962958" y="3934678"/>
                  <a:pt x="4963743" y="3922519"/>
                </a:cubicBezTo>
                <a:lnTo>
                  <a:pt x="4988372" y="3891944"/>
                </a:lnTo>
                <a:lnTo>
                  <a:pt x="4994697" y="3868119"/>
                </a:lnTo>
                <a:cubicBezTo>
                  <a:pt x="5218407" y="3064012"/>
                  <a:pt x="5265492" y="1943488"/>
                  <a:pt x="49520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e-IL" sz="19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273800" y="4749800"/>
            <a:ext cx="4851400" cy="11449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14000"/>
              </a:lnSpc>
            </a:pPr>
            <a:r>
              <a:rPr lang="he-IL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פיתוח מודל לחיזוי מחיר רכב, מבוסס שיטות למידת מכונה שאומנו בעזרת נתונים אודות רכבים ומחיריהם מאתר יד2</a:t>
            </a:r>
          </a:p>
        </p:txBody>
      </p:sp>
    </p:spTree>
    <p:extLst>
      <p:ext uri="{BB962C8B-B14F-4D97-AF65-F5344CB8AC3E}">
        <p14:creationId xmlns:p14="http://schemas.microsoft.com/office/powerpoint/2010/main" val="2473051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תמונה 12"/>
          <p:cNvPicPr>
            <a:picLocks noChangeAspect="1"/>
          </p:cNvPicPr>
          <p:nvPr/>
        </p:nvPicPr>
        <p:blipFill rotWithShape="1">
          <a:blip r:embed="rId2"/>
          <a:srcRect l="23933" t="-1" r="29888" b="2923"/>
          <a:stretch/>
        </p:blipFill>
        <p:spPr>
          <a:xfrm>
            <a:off x="-928916" y="0"/>
            <a:ext cx="6524319" cy="6858000"/>
          </a:xfrm>
          <a:prstGeom prst="rect">
            <a:avLst/>
          </a:prstGeom>
        </p:spPr>
      </p:pic>
      <p:sp>
        <p:nvSpPr>
          <p:cNvPr id="14" name="מלבן 13"/>
          <p:cNvSpPr/>
          <p:nvPr/>
        </p:nvSpPr>
        <p:spPr>
          <a:xfrm>
            <a:off x="-870858" y="0"/>
            <a:ext cx="6466262" cy="6858000"/>
          </a:xfrm>
          <a:prstGeom prst="rect">
            <a:avLst/>
          </a:pr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5" name="TextBox 14"/>
          <p:cNvSpPr txBox="1"/>
          <p:nvPr/>
        </p:nvSpPr>
        <p:spPr>
          <a:xfrm>
            <a:off x="5910084" y="3034214"/>
            <a:ext cx="5650717" cy="110049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he-IL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הנתונים נמשכו מאתר יד2 בשיטת </a:t>
            </a:r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Crawling</a:t>
            </a:r>
            <a:endParaRPr lang="he-IL" sz="3000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608865" y="4656183"/>
            <a:ext cx="5952079" cy="21975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en-US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Selenium</a:t>
            </a:r>
            <a:r>
              <a:rPr lang="he-IL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ו-</a:t>
            </a:r>
            <a:r>
              <a:rPr lang="he-IL" altLang="he-IL" sz="3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BeautifulSoup</a:t>
            </a:r>
            <a:r>
              <a:rPr lang="he-IL" altLang="he-IL" sz="3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עזרו לנו להתגבר על החסימות של האתר ולשלוף מידע</a:t>
            </a:r>
            <a:endParaRPr kumimoji="0" lang="he-IL" altLang="he-IL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algn="ctr">
              <a:lnSpc>
                <a:spcPct val="114000"/>
              </a:lnSpc>
            </a:pPr>
            <a:endParaRPr lang="he-IL" sz="3000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תמונה 1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130" y="3125157"/>
            <a:ext cx="435682" cy="45219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20" name="תמונה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5130" y="4738533"/>
            <a:ext cx="435682" cy="45219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8" name="TextBox 27"/>
          <p:cNvSpPr txBox="1"/>
          <p:nvPr/>
        </p:nvSpPr>
        <p:spPr>
          <a:xfrm>
            <a:off x="7553187" y="174291"/>
            <a:ext cx="5637908" cy="231031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14000"/>
              </a:lnSpc>
            </a:pPr>
            <a:r>
              <a:rPr lang="he-IL" sz="6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משיכת  הנתונים</a:t>
            </a:r>
          </a:p>
        </p:txBody>
      </p:sp>
      <p:grpSp>
        <p:nvGrpSpPr>
          <p:cNvPr id="10" name="קבוצה 9"/>
          <p:cNvGrpSpPr>
            <a:grpSpLocks noChangeAspect="1"/>
          </p:cNvGrpSpPr>
          <p:nvPr/>
        </p:nvGrpSpPr>
        <p:grpSpPr>
          <a:xfrm rot="20555273">
            <a:off x="5767948" y="547080"/>
            <a:ext cx="2850098" cy="1672526"/>
            <a:chOff x="508000" y="615955"/>
            <a:chExt cx="6231312" cy="3523207"/>
          </a:xfrm>
        </p:grpSpPr>
        <p:pic>
          <p:nvPicPr>
            <p:cNvPr id="5" name="תמונה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8000" y="1028699"/>
              <a:ext cx="6231312" cy="3110463"/>
            </a:xfrm>
            <a:prstGeom prst="rect">
              <a:avLst/>
            </a:prstGeom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7" name="תמונה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0800658">
              <a:off x="1457644" y="615955"/>
              <a:ext cx="1387831" cy="1387831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8" name="תמונה 7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30476">
              <a:off x="5008939" y="1417987"/>
              <a:ext cx="663047" cy="663047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950789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5582932" y="1970967"/>
            <a:ext cx="5643055" cy="58355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14000"/>
              </a:lnSpc>
            </a:pP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תרגמנו את המידע מעברית לאנגלית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930572" y="420848"/>
            <a:ext cx="5637908" cy="11524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14000"/>
              </a:lnSpc>
            </a:pPr>
            <a:r>
              <a:rPr lang="he-IL" sz="6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טיפול בנתונים</a:t>
            </a:r>
          </a:p>
        </p:txBody>
      </p:sp>
      <p:pic>
        <p:nvPicPr>
          <p:cNvPr id="2" name="תמונה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8547" y="2063687"/>
            <a:ext cx="423315" cy="42331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2" name="TextBox 21"/>
          <p:cNvSpPr txBox="1"/>
          <p:nvPr/>
        </p:nvSpPr>
        <p:spPr>
          <a:xfrm>
            <a:off x="5384800" y="2724126"/>
            <a:ext cx="5841187" cy="58355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הסרנו שורות עם מידע חסר וכפילויות</a:t>
            </a:r>
          </a:p>
        </p:txBody>
      </p:sp>
      <p:pic>
        <p:nvPicPr>
          <p:cNvPr id="23" name="תמונה 2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8547" y="2816846"/>
            <a:ext cx="423315" cy="42331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4" name="TextBox 23"/>
          <p:cNvSpPr txBox="1"/>
          <p:nvPr/>
        </p:nvSpPr>
        <p:spPr>
          <a:xfrm>
            <a:off x="4426858" y="3435798"/>
            <a:ext cx="6799129" cy="107478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הפשטנו את המידע, קרי קיצור הגדרת צבע הרכב לצבעים פשוטים</a:t>
            </a:r>
          </a:p>
        </p:txBody>
      </p:sp>
      <p:pic>
        <p:nvPicPr>
          <p:cNvPr id="25" name="תמונה 2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8547" y="3702687"/>
            <a:ext cx="423315" cy="42331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28" name="TextBox 27"/>
          <p:cNvSpPr txBox="1"/>
          <p:nvPr/>
        </p:nvSpPr>
        <p:spPr>
          <a:xfrm>
            <a:off x="4426858" y="4638695"/>
            <a:ext cx="6799130" cy="58355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זיהינו נתונים חריגים (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Outliers</a:t>
            </a: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והסרנו אותם</a:t>
            </a:r>
          </a:p>
        </p:txBody>
      </p:sp>
      <p:pic>
        <p:nvPicPr>
          <p:cNvPr id="29" name="תמונה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8547" y="4731415"/>
            <a:ext cx="423315" cy="42331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30" name="TextBox 29"/>
          <p:cNvSpPr txBox="1"/>
          <p:nvPr/>
        </p:nvSpPr>
        <p:spPr>
          <a:xfrm>
            <a:off x="4426857" y="5391854"/>
            <a:ext cx="6799130" cy="54207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המרנו מידע קטגוריאלי למספרי</a:t>
            </a:r>
          </a:p>
        </p:txBody>
      </p:sp>
      <p:pic>
        <p:nvPicPr>
          <p:cNvPr id="31" name="תמונה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8546" y="5484574"/>
            <a:ext cx="423315" cy="42331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2052" name="Picture 4" descr="https://i.pinimg.com/564x/a7/4b/ff/a74bff75a0f6178aa41c48a6ef6e6e4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13" b="11411"/>
          <a:stretch/>
        </p:blipFill>
        <p:spPr bwMode="auto">
          <a:xfrm>
            <a:off x="0" y="8637"/>
            <a:ext cx="4462926" cy="6842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מלבן 31"/>
          <p:cNvSpPr/>
          <p:nvPr/>
        </p:nvSpPr>
        <p:spPr>
          <a:xfrm>
            <a:off x="0" y="8637"/>
            <a:ext cx="4462926" cy="6849363"/>
          </a:xfrm>
          <a:prstGeom prst="rect">
            <a:avLst/>
          </a:prstGeom>
          <a:solidFill>
            <a:schemeClr val="bg1">
              <a:lumMod val="95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0643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ata Analysis Technology – O Poder da Informação nas Suas Mãos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250" y="18660"/>
            <a:ext cx="3587750" cy="358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3886201" y="1570917"/>
            <a:ext cx="7358838" cy="156600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הרצנו כ-15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בניהם </a:t>
            </a:r>
            <a:r>
              <a:rPr lang="en-US" alt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</a:t>
            </a:r>
            <a:r>
              <a:rPr lang="he-IL" altLang="he-IL" sz="28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eatmap</a:t>
            </a:r>
            <a:r>
              <a:rPr lang="he-IL" alt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alt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Pair Plot</a:t>
            </a:r>
            <a:r>
              <a:rPr lang="he-IL" alt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alt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,(Scatter Plot</a:t>
            </a: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במטרה לייצר הבנה עמוקה אודות הקשר בין הנתונים הטכניים של רכב לבין מחירו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476875" y="306548"/>
            <a:ext cx="6091605" cy="11524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sz="6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EDA </a:t>
            </a:r>
            <a:r>
              <a:rPr lang="he-IL" sz="6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ומסקנות</a:t>
            </a:r>
          </a:p>
        </p:txBody>
      </p:sp>
      <p:sp>
        <p:nvSpPr>
          <p:cNvPr id="32" name="מלבן 31"/>
          <p:cNvSpPr/>
          <p:nvPr/>
        </p:nvSpPr>
        <p:spPr>
          <a:xfrm>
            <a:off x="-19050" y="-21737"/>
            <a:ext cx="4023665" cy="3250574"/>
          </a:xfrm>
          <a:prstGeom prst="rect">
            <a:avLst/>
          </a:prstGeom>
          <a:solidFill>
            <a:schemeClr val="bg1">
              <a:lumMod val="95000"/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5162" y="1551867"/>
            <a:ext cx="486636" cy="486636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cxnSp>
        <p:nvCxnSpPr>
          <p:cNvPr id="9" name="מחבר ישר 8"/>
          <p:cNvCxnSpPr/>
          <p:nvPr/>
        </p:nvCxnSpPr>
        <p:spPr>
          <a:xfrm>
            <a:off x="569442" y="3595465"/>
            <a:ext cx="11213641" cy="3268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קבוצה 4"/>
          <p:cNvGrpSpPr/>
          <p:nvPr/>
        </p:nvGrpSpPr>
        <p:grpSpPr>
          <a:xfrm>
            <a:off x="792541" y="3863794"/>
            <a:ext cx="2877844" cy="1152798"/>
            <a:chOff x="655931" y="3991300"/>
            <a:chExt cx="2877844" cy="1152798"/>
          </a:xfrm>
        </p:grpSpPr>
        <p:sp>
          <p:nvSpPr>
            <p:cNvPr id="3" name="מלבן מעוגל 2"/>
            <p:cNvSpPr/>
            <p:nvPr/>
          </p:nvSpPr>
          <p:spPr>
            <a:xfrm>
              <a:off x="781051" y="4067176"/>
              <a:ext cx="2752724" cy="1076922"/>
            </a:xfrm>
            <a:prstGeom prst="roundRect">
              <a:avLst>
                <a:gd name="adj" fmla="val 24938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>
                <a:lnSpc>
                  <a:spcPct val="114000"/>
                </a:lnSpc>
              </a:pPr>
              <a:r>
                <a:rPr lang="he-IL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ניכרת השפעה של שנתון הרכב על מחירו</a:t>
              </a:r>
            </a:p>
          </p:txBody>
        </p:sp>
        <p:pic>
          <p:nvPicPr>
            <p:cNvPr id="18" name="תמונה 1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931" y="3991300"/>
              <a:ext cx="394016" cy="394016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0" name="קבוצה 19"/>
          <p:cNvGrpSpPr/>
          <p:nvPr/>
        </p:nvGrpSpPr>
        <p:grpSpPr>
          <a:xfrm>
            <a:off x="792541" y="5356977"/>
            <a:ext cx="2877844" cy="1152798"/>
            <a:chOff x="655931" y="3991300"/>
            <a:chExt cx="2877844" cy="1152798"/>
          </a:xfrm>
        </p:grpSpPr>
        <p:sp>
          <p:nvSpPr>
            <p:cNvPr id="22" name="מלבן מעוגל 21"/>
            <p:cNvSpPr/>
            <p:nvPr/>
          </p:nvSpPr>
          <p:spPr>
            <a:xfrm>
              <a:off x="781051" y="4067176"/>
              <a:ext cx="2752724" cy="1076922"/>
            </a:xfrm>
            <a:prstGeom prst="roundRect">
              <a:avLst>
                <a:gd name="adj" fmla="val 24938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>
                <a:lnSpc>
                  <a:spcPct val="114000"/>
                </a:lnSpc>
              </a:pPr>
              <a:r>
                <a:rPr lang="he-IL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ניכרת השפעה של נפח המנוע על המחיר</a:t>
              </a:r>
            </a:p>
          </p:txBody>
        </p:sp>
        <p:pic>
          <p:nvPicPr>
            <p:cNvPr id="23" name="תמונה 2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931" y="3991300"/>
              <a:ext cx="394016" cy="394016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4" name="קבוצה 23"/>
          <p:cNvGrpSpPr/>
          <p:nvPr/>
        </p:nvGrpSpPr>
        <p:grpSpPr>
          <a:xfrm>
            <a:off x="4674781" y="3862959"/>
            <a:ext cx="2877844" cy="1152798"/>
            <a:chOff x="655931" y="3991300"/>
            <a:chExt cx="2877844" cy="1152798"/>
          </a:xfrm>
        </p:grpSpPr>
        <p:sp>
          <p:nvSpPr>
            <p:cNvPr id="25" name="מלבן מעוגל 24"/>
            <p:cNvSpPr/>
            <p:nvPr/>
          </p:nvSpPr>
          <p:spPr>
            <a:xfrm>
              <a:off x="781051" y="4067176"/>
              <a:ext cx="2752724" cy="1076922"/>
            </a:xfrm>
            <a:prstGeom prst="roundRect">
              <a:avLst>
                <a:gd name="adj" fmla="val 24938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>
                <a:lnSpc>
                  <a:spcPct val="114000"/>
                </a:lnSpc>
              </a:pPr>
              <a:r>
                <a:rPr lang="he-IL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מרבית הרכבים בצבע לבן, שחור וכסף</a:t>
              </a:r>
            </a:p>
          </p:txBody>
        </p:sp>
        <p:pic>
          <p:nvPicPr>
            <p:cNvPr id="28" name="תמונה 2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931" y="3991300"/>
              <a:ext cx="394016" cy="394016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9" name="קבוצה 28"/>
          <p:cNvGrpSpPr/>
          <p:nvPr/>
        </p:nvGrpSpPr>
        <p:grpSpPr>
          <a:xfrm>
            <a:off x="4674781" y="5356977"/>
            <a:ext cx="2877844" cy="1152798"/>
            <a:chOff x="655931" y="3991300"/>
            <a:chExt cx="2877844" cy="1152798"/>
          </a:xfrm>
        </p:grpSpPr>
        <p:sp>
          <p:nvSpPr>
            <p:cNvPr id="30" name="מלבן מעוגל 29"/>
            <p:cNvSpPr/>
            <p:nvPr/>
          </p:nvSpPr>
          <p:spPr>
            <a:xfrm>
              <a:off x="781051" y="4067176"/>
              <a:ext cx="2752724" cy="1076922"/>
            </a:xfrm>
            <a:prstGeom prst="roundRect">
              <a:avLst>
                <a:gd name="adj" fmla="val 24938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>
                <a:lnSpc>
                  <a:spcPct val="114000"/>
                </a:lnSpc>
              </a:pPr>
              <a:r>
                <a:rPr lang="he-IL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רכבים יאבדו מערכם לארוך שנים, עד שיהפכו לרכבי אספנות</a:t>
              </a:r>
            </a:p>
          </p:txBody>
        </p:sp>
        <p:pic>
          <p:nvPicPr>
            <p:cNvPr id="31" name="תמונה 30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931" y="3991300"/>
              <a:ext cx="394016" cy="394016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37" name="קבוצה 36"/>
          <p:cNvGrpSpPr/>
          <p:nvPr/>
        </p:nvGrpSpPr>
        <p:grpSpPr>
          <a:xfrm>
            <a:off x="8557021" y="3862959"/>
            <a:ext cx="2877844" cy="1152798"/>
            <a:chOff x="655931" y="3991300"/>
            <a:chExt cx="2877844" cy="1152798"/>
          </a:xfrm>
        </p:grpSpPr>
        <p:sp>
          <p:nvSpPr>
            <p:cNvPr id="38" name="מלבן מעוגל 37"/>
            <p:cNvSpPr/>
            <p:nvPr/>
          </p:nvSpPr>
          <p:spPr>
            <a:xfrm>
              <a:off x="781051" y="4067176"/>
              <a:ext cx="2752724" cy="1076922"/>
            </a:xfrm>
            <a:prstGeom prst="roundRect">
              <a:avLst>
                <a:gd name="adj" fmla="val 24938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>
                <a:lnSpc>
                  <a:spcPct val="114000"/>
                </a:lnSpc>
              </a:pPr>
              <a:r>
                <a:rPr lang="he-IL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ב-5 השנים האחרונות ניכרת ירידה בכמות הרכבים הידניים</a:t>
              </a:r>
            </a:p>
          </p:txBody>
        </p:sp>
        <p:pic>
          <p:nvPicPr>
            <p:cNvPr id="39" name="תמונה 3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931" y="3991300"/>
              <a:ext cx="394016" cy="394016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40" name="קבוצה 39"/>
          <p:cNvGrpSpPr/>
          <p:nvPr/>
        </p:nvGrpSpPr>
        <p:grpSpPr>
          <a:xfrm>
            <a:off x="8557021" y="5356977"/>
            <a:ext cx="2877844" cy="1152798"/>
            <a:chOff x="655931" y="3991300"/>
            <a:chExt cx="2877844" cy="1152798"/>
          </a:xfrm>
        </p:grpSpPr>
        <p:sp>
          <p:nvSpPr>
            <p:cNvPr id="41" name="מלבן מעוגל 40"/>
            <p:cNvSpPr/>
            <p:nvPr/>
          </p:nvSpPr>
          <p:spPr>
            <a:xfrm>
              <a:off x="781051" y="4067176"/>
              <a:ext cx="2752724" cy="1076922"/>
            </a:xfrm>
            <a:prstGeom prst="roundRect">
              <a:avLst>
                <a:gd name="adj" fmla="val 24938"/>
              </a:avLst>
            </a:prstGeom>
            <a:solidFill>
              <a:schemeClr val="bg1"/>
            </a:solidFill>
            <a:ln w="3810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>
                <a:lnSpc>
                  <a:spcPct val="114000"/>
                </a:lnSpc>
              </a:pPr>
              <a:r>
                <a:rPr lang="he-IL" sz="19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מחיר מרבית הרכבים ינוע מ-4 אלף ש"ח ועד 200 אלף ש"ח</a:t>
              </a:r>
            </a:p>
          </p:txBody>
        </p:sp>
        <p:pic>
          <p:nvPicPr>
            <p:cNvPr id="42" name="תמונה 4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5931" y="3991300"/>
              <a:ext cx="394016" cy="394016"/>
            </a:xfrm>
            <a:prstGeom prst="rect">
              <a:avLst/>
            </a:prstGeo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43" name="מלבן מעוגל 42"/>
          <p:cNvSpPr/>
          <p:nvPr/>
        </p:nvSpPr>
        <p:spPr>
          <a:xfrm rot="1102241">
            <a:off x="10947694" y="3629820"/>
            <a:ext cx="963277" cy="447227"/>
          </a:xfrm>
          <a:prstGeom prst="roundRect">
            <a:avLst>
              <a:gd name="adj" fmla="val 24938"/>
            </a:avLst>
          </a:prstGeom>
          <a:solidFill>
            <a:schemeClr val="bg1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14000"/>
              </a:lnSpc>
            </a:pPr>
            <a:r>
              <a:rPr lang="he-IL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כניסת הרכבים החשמליים</a:t>
            </a:r>
          </a:p>
        </p:txBody>
      </p:sp>
    </p:spTree>
    <p:extLst>
      <p:ext uri="{BB962C8B-B14F-4D97-AF65-F5344CB8AC3E}">
        <p14:creationId xmlns:p14="http://schemas.microsoft.com/office/powerpoint/2010/main" val="12226461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 rotWithShape="1">
          <a:blip r:embed="rId2"/>
          <a:srcRect l="35321" r="11056"/>
          <a:stretch/>
        </p:blipFill>
        <p:spPr>
          <a:xfrm>
            <a:off x="0" y="0"/>
            <a:ext cx="4252686" cy="6882391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013200" y="1913816"/>
            <a:ext cx="7307459" cy="58355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המרנו את מאגר הנתונים כולו להצגה מספרית  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930572" y="420848"/>
            <a:ext cx="5637908" cy="11524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14000"/>
              </a:lnSpc>
            </a:pPr>
            <a:r>
              <a:rPr lang="he-IL" sz="66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למידת מכונה</a:t>
            </a:r>
          </a:p>
        </p:txBody>
      </p:sp>
      <p:sp>
        <p:nvSpPr>
          <p:cNvPr id="32" name="מלבן 31"/>
          <p:cNvSpPr/>
          <p:nvPr/>
        </p:nvSpPr>
        <p:spPr>
          <a:xfrm>
            <a:off x="0" y="11116"/>
            <a:ext cx="4252686" cy="6871275"/>
          </a:xfrm>
          <a:prstGeom prst="rect">
            <a:avLst/>
          </a:prstGeom>
          <a:solidFill>
            <a:schemeClr val="bg1">
              <a:lumMod val="95000"/>
              <a:alpha val="3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20" name="TextBox 19"/>
          <p:cNvSpPr txBox="1"/>
          <p:nvPr/>
        </p:nvSpPr>
        <p:spPr>
          <a:xfrm>
            <a:off x="4252686" y="2814250"/>
            <a:ext cx="7067973" cy="15245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במטרה למצוא את השיטה המדויקת ביותר הפעלנו שלושה אלגוריתמי למידת מכונה –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KNN, Linear Regression, Random Forest</a:t>
            </a:r>
            <a:endParaRPr lang="he-IL" sz="2800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252686" y="4595425"/>
            <a:ext cx="7067973" cy="1566006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14000"/>
              </a:lnSpc>
            </a:pP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מהשוואת תוצאות 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R</a:t>
            </a: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ו-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MSE</a:t>
            </a: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ניכר שבשיטת </a:t>
            </a:r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Random Forest</a:t>
            </a:r>
            <a:r>
              <a:rPr lang="he-IL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הגענו לתוצאות הטובות ביותר - 0.87 ו-1153777595.02 בהתאמה</a:t>
            </a:r>
          </a:p>
        </p:txBody>
      </p:sp>
      <p:pic>
        <p:nvPicPr>
          <p:cNvPr id="6" name="תמונה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86808" y="1995973"/>
            <a:ext cx="414141" cy="41414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5" name="תמונה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86808" y="2862164"/>
            <a:ext cx="414141" cy="41414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pic>
        <p:nvPicPr>
          <p:cNvPr id="36" name="תמונה 3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1386808" y="4633525"/>
            <a:ext cx="414141" cy="414141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8134350" y="4595425"/>
            <a:ext cx="419100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he-IL" sz="1400" b="1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5962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6" name="Picture 12" descr="https://www.hdcarwallpapers.com/walls/2021_jeep_wrangler_unlimited_rubicon_392_4k_2-HD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7" r="19403" b="23614"/>
          <a:stretch/>
        </p:blipFill>
        <p:spPr bwMode="auto">
          <a:xfrm flipH="1">
            <a:off x="-76202" y="-7256"/>
            <a:ext cx="12306301" cy="6865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1153465" y="-7256"/>
            <a:ext cx="11038535" cy="6884307"/>
          </a:xfrm>
          <a:custGeom>
            <a:avLst/>
            <a:gdLst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64611 w 11038535"/>
              <a:gd name="connsiteY376" fmla="*/ 3992531 h 6884307"/>
              <a:gd name="connsiteX377" fmla="*/ 4976966 w 11038535"/>
              <a:gd name="connsiteY377" fmla="*/ 3975469 h 6884307"/>
              <a:gd name="connsiteX378" fmla="*/ 4984026 w 11038535"/>
              <a:gd name="connsiteY378" fmla="*/ 3953701 h 6884307"/>
              <a:gd name="connsiteX379" fmla="*/ 4987556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64611 w 11038535"/>
              <a:gd name="connsiteY376" fmla="*/ 3992531 h 6884307"/>
              <a:gd name="connsiteX377" fmla="*/ 4976966 w 11038535"/>
              <a:gd name="connsiteY377" fmla="*/ 3975469 h 6884307"/>
              <a:gd name="connsiteX378" fmla="*/ 4984026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64611 w 11038535"/>
              <a:gd name="connsiteY376" fmla="*/ 3992531 h 6884307"/>
              <a:gd name="connsiteX377" fmla="*/ 4976966 w 11038535"/>
              <a:gd name="connsiteY377" fmla="*/ 3975469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40799 w 11038535"/>
              <a:gd name="connsiteY376" fmla="*/ 3985387 h 6884307"/>
              <a:gd name="connsiteX377" fmla="*/ 4976966 w 11038535"/>
              <a:gd name="connsiteY377" fmla="*/ 3975469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61017 w 11038535"/>
              <a:gd name="connsiteY375" fmla="*/ 3994976 h 6884307"/>
              <a:gd name="connsiteX376" fmla="*/ 4940799 w 11038535"/>
              <a:gd name="connsiteY376" fmla="*/ 3985387 h 6884307"/>
              <a:gd name="connsiteX377" fmla="*/ 4953154 w 11038535"/>
              <a:gd name="connsiteY377" fmla="*/ 3965944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5034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39585 w 11038535"/>
              <a:gd name="connsiteY375" fmla="*/ 3978307 h 6884307"/>
              <a:gd name="connsiteX376" fmla="*/ 4940799 w 11038535"/>
              <a:gd name="connsiteY376" fmla="*/ 3985387 h 6884307"/>
              <a:gd name="connsiteX377" fmla="*/ 4953154 w 11038535"/>
              <a:gd name="connsiteY377" fmla="*/ 3965944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6939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39585 w 11038535"/>
              <a:gd name="connsiteY375" fmla="*/ 3978307 h 6884307"/>
              <a:gd name="connsiteX376" fmla="*/ 4940799 w 11038535"/>
              <a:gd name="connsiteY376" fmla="*/ 3985387 h 6884307"/>
              <a:gd name="connsiteX377" fmla="*/ 4953154 w 11038535"/>
              <a:gd name="connsiteY377" fmla="*/ 3965944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  <a:gd name="connsiteX0" fmla="*/ 9479189 w 11038535"/>
              <a:gd name="connsiteY0" fmla="*/ 3101790 h 6884307"/>
              <a:gd name="connsiteX1" fmla="*/ 9644512 w 11038535"/>
              <a:gd name="connsiteY1" fmla="*/ 3172979 h 6884307"/>
              <a:gd name="connsiteX2" fmla="*/ 9694520 w 11038535"/>
              <a:gd name="connsiteY2" fmla="*/ 3368895 h 6884307"/>
              <a:gd name="connsiteX3" fmla="*/ 9252091 w 11038535"/>
              <a:gd name="connsiteY3" fmla="*/ 3368895 h 6884307"/>
              <a:gd name="connsiteX4" fmla="*/ 9269153 w 11038535"/>
              <a:gd name="connsiteY4" fmla="*/ 3264759 h 6884307"/>
              <a:gd name="connsiteX5" fmla="*/ 9311513 w 11038535"/>
              <a:gd name="connsiteY5" fmla="*/ 3180039 h 6884307"/>
              <a:gd name="connsiteX6" fmla="*/ 9380937 w 11038535"/>
              <a:gd name="connsiteY6" fmla="*/ 3122970 h 6884307"/>
              <a:gd name="connsiteX7" fmla="*/ 9479189 w 11038535"/>
              <a:gd name="connsiteY7" fmla="*/ 3101790 h 6884307"/>
              <a:gd name="connsiteX8" fmla="*/ 4535714 w 11038535"/>
              <a:gd name="connsiteY8" fmla="*/ 3101790 h 6884307"/>
              <a:gd name="connsiteX9" fmla="*/ 4437462 w 11038535"/>
              <a:gd name="connsiteY9" fmla="*/ 3122970 h 6884307"/>
              <a:gd name="connsiteX10" fmla="*/ 4368039 w 11038535"/>
              <a:gd name="connsiteY10" fmla="*/ 3180039 h 6884307"/>
              <a:gd name="connsiteX11" fmla="*/ 4325678 w 11038535"/>
              <a:gd name="connsiteY11" fmla="*/ 3264759 h 6884307"/>
              <a:gd name="connsiteX12" fmla="*/ 4308617 w 11038535"/>
              <a:gd name="connsiteY12" fmla="*/ 3368895 h 6884307"/>
              <a:gd name="connsiteX13" fmla="*/ 4751045 w 11038535"/>
              <a:gd name="connsiteY13" fmla="*/ 3368895 h 6884307"/>
              <a:gd name="connsiteX14" fmla="*/ 4701037 w 11038535"/>
              <a:gd name="connsiteY14" fmla="*/ 3172979 h 6884307"/>
              <a:gd name="connsiteX15" fmla="*/ 4535714 w 11038535"/>
              <a:gd name="connsiteY15" fmla="*/ 3101790 h 6884307"/>
              <a:gd name="connsiteX16" fmla="*/ 7607735 w 11038535"/>
              <a:gd name="connsiteY16" fmla="*/ 2912346 h 6884307"/>
              <a:gd name="connsiteX17" fmla="*/ 7535958 w 11038535"/>
              <a:gd name="connsiteY17" fmla="*/ 2915876 h 6884307"/>
              <a:gd name="connsiteX18" fmla="*/ 7490656 w 11038535"/>
              <a:gd name="connsiteY18" fmla="*/ 2925877 h 6884307"/>
              <a:gd name="connsiteX19" fmla="*/ 7466535 w 11038535"/>
              <a:gd name="connsiteY19" fmla="*/ 2941174 h 6884307"/>
              <a:gd name="connsiteX20" fmla="*/ 7459475 w 11038535"/>
              <a:gd name="connsiteY20" fmla="*/ 2961766 h 6884307"/>
              <a:gd name="connsiteX21" fmla="*/ 7459475 w 11038535"/>
              <a:gd name="connsiteY21" fmla="*/ 4009004 h 6884307"/>
              <a:gd name="connsiteX22" fmla="*/ 7466535 w 11038535"/>
              <a:gd name="connsiteY22" fmla="*/ 4029596 h 6884307"/>
              <a:gd name="connsiteX23" fmla="*/ 7490656 w 11038535"/>
              <a:gd name="connsiteY23" fmla="*/ 4044304 h 6884307"/>
              <a:gd name="connsiteX24" fmla="*/ 7535958 w 11038535"/>
              <a:gd name="connsiteY24" fmla="*/ 4053130 h 6884307"/>
              <a:gd name="connsiteX25" fmla="*/ 7607735 w 11038535"/>
              <a:gd name="connsiteY25" fmla="*/ 4056071 h 6884307"/>
              <a:gd name="connsiteX26" fmla="*/ 7679512 w 11038535"/>
              <a:gd name="connsiteY26" fmla="*/ 4053130 h 6884307"/>
              <a:gd name="connsiteX27" fmla="*/ 7724814 w 11038535"/>
              <a:gd name="connsiteY27" fmla="*/ 4044304 h 6884307"/>
              <a:gd name="connsiteX28" fmla="*/ 7748936 w 11038535"/>
              <a:gd name="connsiteY28" fmla="*/ 4029596 h 6884307"/>
              <a:gd name="connsiteX29" fmla="*/ 7755996 w 11038535"/>
              <a:gd name="connsiteY29" fmla="*/ 4009004 h 6884307"/>
              <a:gd name="connsiteX30" fmla="*/ 7755996 w 11038535"/>
              <a:gd name="connsiteY30" fmla="*/ 2961766 h 6884307"/>
              <a:gd name="connsiteX31" fmla="*/ 7748936 w 11038535"/>
              <a:gd name="connsiteY31" fmla="*/ 2941174 h 6884307"/>
              <a:gd name="connsiteX32" fmla="*/ 7724814 w 11038535"/>
              <a:gd name="connsiteY32" fmla="*/ 2925877 h 6884307"/>
              <a:gd name="connsiteX33" fmla="*/ 7679512 w 11038535"/>
              <a:gd name="connsiteY33" fmla="*/ 2915876 h 6884307"/>
              <a:gd name="connsiteX34" fmla="*/ 7607735 w 11038535"/>
              <a:gd name="connsiteY34" fmla="*/ 2912346 h 6884307"/>
              <a:gd name="connsiteX35" fmla="*/ 2969335 w 11038535"/>
              <a:gd name="connsiteY35" fmla="*/ 2912346 h 6884307"/>
              <a:gd name="connsiteX36" fmla="*/ 3046995 w 11038535"/>
              <a:gd name="connsiteY36" fmla="*/ 2915287 h 6884307"/>
              <a:gd name="connsiteX37" fmla="*/ 3093474 w 11038535"/>
              <a:gd name="connsiteY37" fmla="*/ 2923524 h 6884307"/>
              <a:gd name="connsiteX38" fmla="*/ 3117596 w 11038535"/>
              <a:gd name="connsiteY38" fmla="*/ 2938821 h 6884307"/>
              <a:gd name="connsiteX39" fmla="*/ 3129363 w 11038535"/>
              <a:gd name="connsiteY39" fmla="*/ 2962943 h 6884307"/>
              <a:gd name="connsiteX40" fmla="*/ 3368227 w 11038535"/>
              <a:gd name="connsiteY40" fmla="*/ 3733663 h 6884307"/>
              <a:gd name="connsiteX41" fmla="*/ 3375287 w 11038535"/>
              <a:gd name="connsiteY41" fmla="*/ 3763080 h 6884307"/>
              <a:gd name="connsiteX42" fmla="*/ 3382347 w 11038535"/>
              <a:gd name="connsiteY42" fmla="*/ 3733663 h 6884307"/>
              <a:gd name="connsiteX43" fmla="*/ 3617682 w 11038535"/>
              <a:gd name="connsiteY43" fmla="*/ 2962943 h 6884307"/>
              <a:gd name="connsiteX44" fmla="*/ 3628860 w 11038535"/>
              <a:gd name="connsiteY44" fmla="*/ 2938821 h 6884307"/>
              <a:gd name="connsiteX45" fmla="*/ 3652982 w 11038535"/>
              <a:gd name="connsiteY45" fmla="*/ 2923524 h 6884307"/>
              <a:gd name="connsiteX46" fmla="*/ 3697107 w 11038535"/>
              <a:gd name="connsiteY46" fmla="*/ 2915287 h 6884307"/>
              <a:gd name="connsiteX47" fmla="*/ 3769472 w 11038535"/>
              <a:gd name="connsiteY47" fmla="*/ 2912346 h 6884307"/>
              <a:gd name="connsiteX48" fmla="*/ 3840661 w 11038535"/>
              <a:gd name="connsiteY48" fmla="*/ 2914699 h 6884307"/>
              <a:gd name="connsiteX49" fmla="*/ 3883609 w 11038535"/>
              <a:gd name="connsiteY49" fmla="*/ 2922936 h 6884307"/>
              <a:gd name="connsiteX50" fmla="*/ 3904790 w 11038535"/>
              <a:gd name="connsiteY50" fmla="*/ 2937644 h 6884307"/>
              <a:gd name="connsiteX51" fmla="*/ 3910673 w 11038535"/>
              <a:gd name="connsiteY51" fmla="*/ 2958236 h 6884307"/>
              <a:gd name="connsiteX52" fmla="*/ 3910085 w 11038535"/>
              <a:gd name="connsiteY52" fmla="*/ 2972356 h 6884307"/>
              <a:gd name="connsiteX53" fmla="*/ 3907732 w 11038535"/>
              <a:gd name="connsiteY53" fmla="*/ 2990594 h 6884307"/>
              <a:gd name="connsiteX54" fmla="*/ 3903025 w 11038535"/>
              <a:gd name="connsiteY54" fmla="*/ 3013540 h 6884307"/>
              <a:gd name="connsiteX55" fmla="*/ 3895377 w 11038535"/>
              <a:gd name="connsiteY55" fmla="*/ 3042956 h 6884307"/>
              <a:gd name="connsiteX56" fmla="*/ 3580028 w 11038535"/>
              <a:gd name="connsiteY56" fmla="*/ 3992531 h 6884307"/>
              <a:gd name="connsiteX57" fmla="*/ 3564143 w 11038535"/>
              <a:gd name="connsiteY57" fmla="*/ 4024889 h 6884307"/>
              <a:gd name="connsiteX58" fmla="*/ 3531196 w 11038535"/>
              <a:gd name="connsiteY58" fmla="*/ 4044304 h 6884307"/>
              <a:gd name="connsiteX59" fmla="*/ 3468832 w 11038535"/>
              <a:gd name="connsiteY59" fmla="*/ 4053718 h 6884307"/>
              <a:gd name="connsiteX60" fmla="*/ 3365874 w 11038535"/>
              <a:gd name="connsiteY60" fmla="*/ 4056071 h 6884307"/>
              <a:gd name="connsiteX61" fmla="*/ 3264092 w 11038535"/>
              <a:gd name="connsiteY61" fmla="*/ 4053130 h 6884307"/>
              <a:gd name="connsiteX62" fmla="*/ 3202316 w 11038535"/>
              <a:gd name="connsiteY62" fmla="*/ 4043128 h 6884307"/>
              <a:gd name="connsiteX63" fmla="*/ 3169958 w 11038535"/>
              <a:gd name="connsiteY63" fmla="*/ 4023713 h 6884307"/>
              <a:gd name="connsiteX64" fmla="*/ 3154073 w 11038535"/>
              <a:gd name="connsiteY64" fmla="*/ 3992531 h 6884307"/>
              <a:gd name="connsiteX65" fmla="*/ 2838725 w 11038535"/>
              <a:gd name="connsiteY65" fmla="*/ 3042956 h 6884307"/>
              <a:gd name="connsiteX66" fmla="*/ 2827546 w 11038535"/>
              <a:gd name="connsiteY66" fmla="*/ 3000596 h 6884307"/>
              <a:gd name="connsiteX67" fmla="*/ 2822840 w 11038535"/>
              <a:gd name="connsiteY67" fmla="*/ 2973533 h 6884307"/>
              <a:gd name="connsiteX68" fmla="*/ 2822251 w 11038535"/>
              <a:gd name="connsiteY68" fmla="*/ 2958236 h 6884307"/>
              <a:gd name="connsiteX69" fmla="*/ 2828723 w 11038535"/>
              <a:gd name="connsiteY69" fmla="*/ 2937644 h 6884307"/>
              <a:gd name="connsiteX70" fmla="*/ 2851668 w 11038535"/>
              <a:gd name="connsiteY70" fmla="*/ 2922936 h 6884307"/>
              <a:gd name="connsiteX71" fmla="*/ 2896970 w 11038535"/>
              <a:gd name="connsiteY71" fmla="*/ 2914699 h 6884307"/>
              <a:gd name="connsiteX72" fmla="*/ 2969335 w 11038535"/>
              <a:gd name="connsiteY72" fmla="*/ 2912346 h 6884307"/>
              <a:gd name="connsiteX73" fmla="*/ 2502336 w 11038535"/>
              <a:gd name="connsiteY73" fmla="*/ 2912346 h 6884307"/>
              <a:gd name="connsiteX74" fmla="*/ 2574113 w 11038535"/>
              <a:gd name="connsiteY74" fmla="*/ 2915876 h 6884307"/>
              <a:gd name="connsiteX75" fmla="*/ 2619414 w 11038535"/>
              <a:gd name="connsiteY75" fmla="*/ 2925877 h 6884307"/>
              <a:gd name="connsiteX76" fmla="*/ 2643537 w 11038535"/>
              <a:gd name="connsiteY76" fmla="*/ 2941174 h 6884307"/>
              <a:gd name="connsiteX77" fmla="*/ 2650596 w 11038535"/>
              <a:gd name="connsiteY77" fmla="*/ 2961766 h 6884307"/>
              <a:gd name="connsiteX78" fmla="*/ 2650596 w 11038535"/>
              <a:gd name="connsiteY78" fmla="*/ 4009004 h 6884307"/>
              <a:gd name="connsiteX79" fmla="*/ 2643537 w 11038535"/>
              <a:gd name="connsiteY79" fmla="*/ 4029596 h 6884307"/>
              <a:gd name="connsiteX80" fmla="*/ 2619414 w 11038535"/>
              <a:gd name="connsiteY80" fmla="*/ 4044304 h 6884307"/>
              <a:gd name="connsiteX81" fmla="*/ 2574113 w 11038535"/>
              <a:gd name="connsiteY81" fmla="*/ 4053130 h 6884307"/>
              <a:gd name="connsiteX82" fmla="*/ 2502336 w 11038535"/>
              <a:gd name="connsiteY82" fmla="*/ 4056071 h 6884307"/>
              <a:gd name="connsiteX83" fmla="*/ 2430559 w 11038535"/>
              <a:gd name="connsiteY83" fmla="*/ 4053130 h 6884307"/>
              <a:gd name="connsiteX84" fmla="*/ 2385257 w 11038535"/>
              <a:gd name="connsiteY84" fmla="*/ 4044304 h 6884307"/>
              <a:gd name="connsiteX85" fmla="*/ 2361135 w 11038535"/>
              <a:gd name="connsiteY85" fmla="*/ 4029596 h 6884307"/>
              <a:gd name="connsiteX86" fmla="*/ 2354075 w 11038535"/>
              <a:gd name="connsiteY86" fmla="*/ 4009004 h 6884307"/>
              <a:gd name="connsiteX87" fmla="*/ 2354075 w 11038535"/>
              <a:gd name="connsiteY87" fmla="*/ 2961766 h 6884307"/>
              <a:gd name="connsiteX88" fmla="*/ 2361135 w 11038535"/>
              <a:gd name="connsiteY88" fmla="*/ 2941174 h 6884307"/>
              <a:gd name="connsiteX89" fmla="*/ 2385257 w 11038535"/>
              <a:gd name="connsiteY89" fmla="*/ 2925877 h 6884307"/>
              <a:gd name="connsiteX90" fmla="*/ 2430559 w 11038535"/>
              <a:gd name="connsiteY90" fmla="*/ 2915876 h 6884307"/>
              <a:gd name="connsiteX91" fmla="*/ 2502336 w 11038535"/>
              <a:gd name="connsiteY91" fmla="*/ 2912346 h 6884307"/>
              <a:gd name="connsiteX92" fmla="*/ 9486249 w 11038535"/>
              <a:gd name="connsiteY92" fmla="*/ 2892342 h 6884307"/>
              <a:gd name="connsiteX93" fmla="*/ 9262093 w 11038535"/>
              <a:gd name="connsiteY93" fmla="*/ 2933526 h 6884307"/>
              <a:gd name="connsiteX94" fmla="*/ 9093241 w 11038535"/>
              <a:gd name="connsiteY94" fmla="*/ 3052958 h 6884307"/>
              <a:gd name="connsiteX95" fmla="*/ 8987340 w 11038535"/>
              <a:gd name="connsiteY95" fmla="*/ 3243579 h 6884307"/>
              <a:gd name="connsiteX96" fmla="*/ 8950863 w 11038535"/>
              <a:gd name="connsiteY96" fmla="*/ 3495975 h 6884307"/>
              <a:gd name="connsiteX97" fmla="*/ 8985575 w 11038535"/>
              <a:gd name="connsiteY97" fmla="*/ 3752490 h 6884307"/>
              <a:gd name="connsiteX98" fmla="*/ 9090887 w 11038535"/>
              <a:gd name="connsiteY98" fmla="*/ 3933697 h 6884307"/>
              <a:gd name="connsiteX99" fmla="*/ 9266800 w 11038535"/>
              <a:gd name="connsiteY99" fmla="*/ 4040774 h 6884307"/>
              <a:gd name="connsiteX100" fmla="*/ 9512136 w 11038535"/>
              <a:gd name="connsiteY100" fmla="*/ 4076075 h 6884307"/>
              <a:gd name="connsiteX101" fmla="*/ 9658043 w 11038535"/>
              <a:gd name="connsiteY101" fmla="*/ 4066073 h 6884307"/>
              <a:gd name="connsiteX102" fmla="*/ 9779241 w 11038535"/>
              <a:gd name="connsiteY102" fmla="*/ 4042539 h 6884307"/>
              <a:gd name="connsiteX103" fmla="*/ 9866314 w 11038535"/>
              <a:gd name="connsiteY103" fmla="*/ 4014888 h 6884307"/>
              <a:gd name="connsiteX104" fmla="*/ 9908086 w 11038535"/>
              <a:gd name="connsiteY104" fmla="*/ 3992531 h 6884307"/>
              <a:gd name="connsiteX105" fmla="*/ 9920441 w 11038535"/>
              <a:gd name="connsiteY105" fmla="*/ 3975469 h 6884307"/>
              <a:gd name="connsiteX106" fmla="*/ 9927501 w 11038535"/>
              <a:gd name="connsiteY106" fmla="*/ 3953701 h 6884307"/>
              <a:gd name="connsiteX107" fmla="*/ 9931031 w 11038535"/>
              <a:gd name="connsiteY107" fmla="*/ 3922519 h 6884307"/>
              <a:gd name="connsiteX108" fmla="*/ 9932208 w 11038535"/>
              <a:gd name="connsiteY108" fmla="*/ 3878394 h 6884307"/>
              <a:gd name="connsiteX109" fmla="*/ 9930443 w 11038535"/>
              <a:gd name="connsiteY109" fmla="*/ 3829562 h 6884307"/>
              <a:gd name="connsiteX110" fmla="*/ 9923971 w 11038535"/>
              <a:gd name="connsiteY110" fmla="*/ 3799557 h 6884307"/>
              <a:gd name="connsiteX111" fmla="*/ 9912205 w 11038535"/>
              <a:gd name="connsiteY111" fmla="*/ 3784848 h 6884307"/>
              <a:gd name="connsiteX112" fmla="*/ 9894555 w 11038535"/>
              <a:gd name="connsiteY112" fmla="*/ 3780730 h 6884307"/>
              <a:gd name="connsiteX113" fmla="*/ 9848664 w 11038535"/>
              <a:gd name="connsiteY113" fmla="*/ 3791908 h 6884307"/>
              <a:gd name="connsiteX114" fmla="*/ 9777476 w 11038535"/>
              <a:gd name="connsiteY114" fmla="*/ 3816618 h 6884307"/>
              <a:gd name="connsiteX115" fmla="*/ 9675693 w 11038535"/>
              <a:gd name="connsiteY115" fmla="*/ 3841328 h 6884307"/>
              <a:gd name="connsiteX116" fmla="*/ 9539199 w 11038535"/>
              <a:gd name="connsiteY116" fmla="*/ 3852507 h 6884307"/>
              <a:gd name="connsiteX117" fmla="*/ 9408000 w 11038535"/>
              <a:gd name="connsiteY117" fmla="*/ 3832503 h 6884307"/>
              <a:gd name="connsiteX118" fmla="*/ 9318573 w 11038535"/>
              <a:gd name="connsiteY118" fmla="*/ 3774258 h 6884307"/>
              <a:gd name="connsiteX119" fmla="*/ 9267976 w 11038535"/>
              <a:gd name="connsiteY119" fmla="*/ 3681301 h 6884307"/>
              <a:gd name="connsiteX120" fmla="*/ 9252091 w 11038535"/>
              <a:gd name="connsiteY120" fmla="*/ 3559516 h 6884307"/>
              <a:gd name="connsiteX121" fmla="*/ 9891024 w 11038535"/>
              <a:gd name="connsiteY121" fmla="*/ 3559516 h 6884307"/>
              <a:gd name="connsiteX122" fmla="*/ 9957506 w 11038535"/>
              <a:gd name="connsiteY122" fmla="*/ 3533629 h 6884307"/>
              <a:gd name="connsiteX123" fmla="*/ 9981628 w 11038535"/>
              <a:gd name="connsiteY123" fmla="*/ 3453615 h 6884307"/>
              <a:gd name="connsiteX124" fmla="*/ 9981628 w 11038535"/>
              <a:gd name="connsiteY124" fmla="*/ 3406548 h 6884307"/>
              <a:gd name="connsiteX125" fmla="*/ 9953388 w 11038535"/>
              <a:gd name="connsiteY125" fmla="*/ 3201807 h 6884307"/>
              <a:gd name="connsiteX126" fmla="*/ 9865138 w 11038535"/>
              <a:gd name="connsiteY126" fmla="*/ 3038838 h 6884307"/>
              <a:gd name="connsiteX127" fmla="*/ 9711582 w 11038535"/>
              <a:gd name="connsiteY127" fmla="*/ 2931172 h 6884307"/>
              <a:gd name="connsiteX128" fmla="*/ 9486249 w 11038535"/>
              <a:gd name="connsiteY128" fmla="*/ 2892342 h 6884307"/>
              <a:gd name="connsiteX129" fmla="*/ 8420676 w 11038535"/>
              <a:gd name="connsiteY129" fmla="*/ 2892342 h 6884307"/>
              <a:gd name="connsiteX130" fmla="*/ 8242411 w 11038535"/>
              <a:gd name="connsiteY130" fmla="*/ 2917052 h 6884307"/>
              <a:gd name="connsiteX131" fmla="*/ 8107682 w 11038535"/>
              <a:gd name="connsiteY131" fmla="*/ 2986476 h 6884307"/>
              <a:gd name="connsiteX132" fmla="*/ 8022961 w 11038535"/>
              <a:gd name="connsiteY132" fmla="*/ 3094142 h 6884307"/>
              <a:gd name="connsiteX133" fmla="*/ 7993544 w 11038535"/>
              <a:gd name="connsiteY133" fmla="*/ 3232401 h 6884307"/>
              <a:gd name="connsiteX134" fmla="*/ 8015313 w 11038535"/>
              <a:gd name="connsiteY134" fmla="*/ 3359481 h 6884307"/>
              <a:gd name="connsiteX135" fmla="*/ 8072970 w 11038535"/>
              <a:gd name="connsiteY135" fmla="*/ 3450085 h 6884307"/>
              <a:gd name="connsiteX136" fmla="*/ 8154160 w 11038535"/>
              <a:gd name="connsiteY136" fmla="*/ 3513625 h 6884307"/>
              <a:gd name="connsiteX137" fmla="*/ 8247117 w 11038535"/>
              <a:gd name="connsiteY137" fmla="*/ 3559516 h 6884307"/>
              <a:gd name="connsiteX138" fmla="*/ 8340074 w 11038535"/>
              <a:gd name="connsiteY138" fmla="*/ 3595992 h 6884307"/>
              <a:gd name="connsiteX139" fmla="*/ 8421265 w 11038535"/>
              <a:gd name="connsiteY139" fmla="*/ 3631293 h 6884307"/>
              <a:gd name="connsiteX140" fmla="*/ 8478922 w 11038535"/>
              <a:gd name="connsiteY140" fmla="*/ 3675418 h 6884307"/>
              <a:gd name="connsiteX141" fmla="*/ 8500690 w 11038535"/>
              <a:gd name="connsiteY141" fmla="*/ 3736016 h 6884307"/>
              <a:gd name="connsiteX142" fmla="*/ 8488923 w 11038535"/>
              <a:gd name="connsiteY142" fmla="*/ 3790143 h 6884307"/>
              <a:gd name="connsiteX143" fmla="*/ 8454212 w 11038535"/>
              <a:gd name="connsiteY143" fmla="*/ 3828973 h 6884307"/>
              <a:gd name="connsiteX144" fmla="*/ 8400085 w 11038535"/>
              <a:gd name="connsiteY144" fmla="*/ 3852507 h 6884307"/>
              <a:gd name="connsiteX145" fmla="*/ 8328896 w 11038535"/>
              <a:gd name="connsiteY145" fmla="*/ 3860744 h 6884307"/>
              <a:gd name="connsiteX146" fmla="*/ 8215347 w 11038535"/>
              <a:gd name="connsiteY146" fmla="*/ 3845447 h 6884307"/>
              <a:gd name="connsiteX147" fmla="*/ 8127685 w 11038535"/>
              <a:gd name="connsiteY147" fmla="*/ 3812500 h 6884307"/>
              <a:gd name="connsiteX148" fmla="*/ 8064733 w 11038535"/>
              <a:gd name="connsiteY148" fmla="*/ 3780142 h 6884307"/>
              <a:gd name="connsiteX149" fmla="*/ 8026491 w 11038535"/>
              <a:gd name="connsiteY149" fmla="*/ 3765433 h 6884307"/>
              <a:gd name="connsiteX150" fmla="*/ 8008841 w 11038535"/>
              <a:gd name="connsiteY150" fmla="*/ 3769552 h 6884307"/>
              <a:gd name="connsiteX151" fmla="*/ 7997074 w 11038535"/>
              <a:gd name="connsiteY151" fmla="*/ 3786025 h 6884307"/>
              <a:gd name="connsiteX152" fmla="*/ 7990014 w 11038535"/>
              <a:gd name="connsiteY152" fmla="*/ 3818972 h 6884307"/>
              <a:gd name="connsiteX153" fmla="*/ 7987661 w 11038535"/>
              <a:gd name="connsiteY153" fmla="*/ 3873687 h 6884307"/>
              <a:gd name="connsiteX154" fmla="*/ 7994721 w 11038535"/>
              <a:gd name="connsiteY154" fmla="*/ 3951936 h 6884307"/>
              <a:gd name="connsiteX155" fmla="*/ 8014724 w 11038535"/>
              <a:gd name="connsiteY155" fmla="*/ 3990766 h 6884307"/>
              <a:gd name="connsiteX156" fmla="*/ 8055908 w 11038535"/>
              <a:gd name="connsiteY156" fmla="*/ 4017241 h 6884307"/>
              <a:gd name="connsiteX157" fmla="*/ 8126508 w 11038535"/>
              <a:gd name="connsiteY157" fmla="*/ 4044893 h 6884307"/>
              <a:gd name="connsiteX158" fmla="*/ 8222407 w 11038535"/>
              <a:gd name="connsiteY158" fmla="*/ 4067250 h 6884307"/>
              <a:gd name="connsiteX159" fmla="*/ 8334779 w 11038535"/>
              <a:gd name="connsiteY159" fmla="*/ 4076075 h 6884307"/>
              <a:gd name="connsiteX160" fmla="*/ 8515987 w 11038535"/>
              <a:gd name="connsiteY160" fmla="*/ 4053130 h 6884307"/>
              <a:gd name="connsiteX161" fmla="*/ 8660718 w 11038535"/>
              <a:gd name="connsiteY161" fmla="*/ 3984294 h 6884307"/>
              <a:gd name="connsiteX162" fmla="*/ 8755440 w 11038535"/>
              <a:gd name="connsiteY162" fmla="*/ 3870157 h 6884307"/>
              <a:gd name="connsiteX163" fmla="*/ 8788975 w 11038535"/>
              <a:gd name="connsiteY163" fmla="*/ 3712483 h 6884307"/>
              <a:gd name="connsiteX164" fmla="*/ 8766619 w 11038535"/>
              <a:gd name="connsiteY164" fmla="*/ 3588344 h 6884307"/>
              <a:gd name="connsiteX165" fmla="*/ 8707785 w 11038535"/>
              <a:gd name="connsiteY165" fmla="*/ 3498329 h 6884307"/>
              <a:gd name="connsiteX166" fmla="*/ 8624830 w 11038535"/>
              <a:gd name="connsiteY166" fmla="*/ 3434788 h 6884307"/>
              <a:gd name="connsiteX167" fmla="*/ 8530695 w 11038535"/>
              <a:gd name="connsiteY167" fmla="*/ 3389486 h 6884307"/>
              <a:gd name="connsiteX168" fmla="*/ 8436562 w 11038535"/>
              <a:gd name="connsiteY168" fmla="*/ 3353598 h 6884307"/>
              <a:gd name="connsiteX169" fmla="*/ 8353606 w 11038535"/>
              <a:gd name="connsiteY169" fmla="*/ 3318298 h 6884307"/>
              <a:gd name="connsiteX170" fmla="*/ 8294772 w 11038535"/>
              <a:gd name="connsiteY170" fmla="*/ 3274761 h 6884307"/>
              <a:gd name="connsiteX171" fmla="*/ 8272416 w 11038535"/>
              <a:gd name="connsiteY171" fmla="*/ 3213574 h 6884307"/>
              <a:gd name="connsiteX172" fmla="*/ 8281829 w 11038535"/>
              <a:gd name="connsiteY172" fmla="*/ 3169449 h 6884307"/>
              <a:gd name="connsiteX173" fmla="*/ 8310069 w 11038535"/>
              <a:gd name="connsiteY173" fmla="*/ 3133560 h 6884307"/>
              <a:gd name="connsiteX174" fmla="*/ 8358313 w 11038535"/>
              <a:gd name="connsiteY174" fmla="*/ 3110027 h 6884307"/>
              <a:gd name="connsiteX175" fmla="*/ 8427736 w 11038535"/>
              <a:gd name="connsiteY175" fmla="*/ 3101790 h 6884307"/>
              <a:gd name="connsiteX176" fmla="*/ 8528342 w 11038535"/>
              <a:gd name="connsiteY176" fmla="*/ 3114145 h 6884307"/>
              <a:gd name="connsiteX177" fmla="*/ 8606003 w 11038535"/>
              <a:gd name="connsiteY177" fmla="*/ 3140620 h 6884307"/>
              <a:gd name="connsiteX178" fmla="*/ 8661895 w 11038535"/>
              <a:gd name="connsiteY178" fmla="*/ 3167095 h 6884307"/>
              <a:gd name="connsiteX179" fmla="*/ 8694842 w 11038535"/>
              <a:gd name="connsiteY179" fmla="*/ 3179450 h 6884307"/>
              <a:gd name="connsiteX180" fmla="*/ 8711315 w 11038535"/>
              <a:gd name="connsiteY180" fmla="*/ 3175332 h 6884307"/>
              <a:gd name="connsiteX181" fmla="*/ 8722493 w 11038535"/>
              <a:gd name="connsiteY181" fmla="*/ 3159447 h 6884307"/>
              <a:gd name="connsiteX182" fmla="*/ 8728377 w 11038535"/>
              <a:gd name="connsiteY182" fmla="*/ 3127677 h 6884307"/>
              <a:gd name="connsiteX183" fmla="*/ 8730142 w 11038535"/>
              <a:gd name="connsiteY183" fmla="*/ 3075903 h 6884307"/>
              <a:gd name="connsiteX184" fmla="*/ 8728377 w 11038535"/>
              <a:gd name="connsiteY184" fmla="*/ 3030601 h 6884307"/>
              <a:gd name="connsiteX185" fmla="*/ 8724258 w 11038535"/>
              <a:gd name="connsiteY185" fmla="*/ 3000008 h 6884307"/>
              <a:gd name="connsiteX186" fmla="*/ 8717198 w 11038535"/>
              <a:gd name="connsiteY186" fmla="*/ 2978828 h 6884307"/>
              <a:gd name="connsiteX187" fmla="*/ 8701313 w 11038535"/>
              <a:gd name="connsiteY187" fmla="*/ 2961178 h 6884307"/>
              <a:gd name="connsiteX188" fmla="*/ 8664248 w 11038535"/>
              <a:gd name="connsiteY188" fmla="*/ 2939998 h 6884307"/>
              <a:gd name="connsiteX189" fmla="*/ 8600708 w 11038535"/>
              <a:gd name="connsiteY189" fmla="*/ 2917052 h 6884307"/>
              <a:gd name="connsiteX190" fmla="*/ 8516575 w 11038535"/>
              <a:gd name="connsiteY190" fmla="*/ 2899402 h 6884307"/>
              <a:gd name="connsiteX191" fmla="*/ 8420676 w 11038535"/>
              <a:gd name="connsiteY191" fmla="*/ 2892342 h 6884307"/>
              <a:gd name="connsiteX192" fmla="*/ 4542774 w 11038535"/>
              <a:gd name="connsiteY192" fmla="*/ 2892342 h 6884307"/>
              <a:gd name="connsiteX193" fmla="*/ 4768107 w 11038535"/>
              <a:gd name="connsiteY193" fmla="*/ 2931172 h 6884307"/>
              <a:gd name="connsiteX194" fmla="*/ 4921662 w 11038535"/>
              <a:gd name="connsiteY194" fmla="*/ 3038838 h 6884307"/>
              <a:gd name="connsiteX195" fmla="*/ 5009913 w 11038535"/>
              <a:gd name="connsiteY195" fmla="*/ 3201807 h 6884307"/>
              <a:gd name="connsiteX196" fmla="*/ 5038153 w 11038535"/>
              <a:gd name="connsiteY196" fmla="*/ 3406548 h 6884307"/>
              <a:gd name="connsiteX197" fmla="*/ 5038153 w 11038535"/>
              <a:gd name="connsiteY197" fmla="*/ 3453615 h 6884307"/>
              <a:gd name="connsiteX198" fmla="*/ 5014031 w 11038535"/>
              <a:gd name="connsiteY198" fmla="*/ 3533629 h 6884307"/>
              <a:gd name="connsiteX199" fmla="*/ 4947549 w 11038535"/>
              <a:gd name="connsiteY199" fmla="*/ 3559516 h 6884307"/>
              <a:gd name="connsiteX200" fmla="*/ 4308617 w 11038535"/>
              <a:gd name="connsiteY200" fmla="*/ 3559516 h 6884307"/>
              <a:gd name="connsiteX201" fmla="*/ 4324502 w 11038535"/>
              <a:gd name="connsiteY201" fmla="*/ 3681301 h 6884307"/>
              <a:gd name="connsiteX202" fmla="*/ 4375098 w 11038535"/>
              <a:gd name="connsiteY202" fmla="*/ 3774258 h 6884307"/>
              <a:gd name="connsiteX203" fmla="*/ 4464526 w 11038535"/>
              <a:gd name="connsiteY203" fmla="*/ 3832503 h 6884307"/>
              <a:gd name="connsiteX204" fmla="*/ 4595725 w 11038535"/>
              <a:gd name="connsiteY204" fmla="*/ 3852507 h 6884307"/>
              <a:gd name="connsiteX205" fmla="*/ 4732218 w 11038535"/>
              <a:gd name="connsiteY205" fmla="*/ 3841328 h 6884307"/>
              <a:gd name="connsiteX206" fmla="*/ 4834000 w 11038535"/>
              <a:gd name="connsiteY206" fmla="*/ 3816618 h 6884307"/>
              <a:gd name="connsiteX207" fmla="*/ 4905189 w 11038535"/>
              <a:gd name="connsiteY207" fmla="*/ 3791908 h 6884307"/>
              <a:gd name="connsiteX208" fmla="*/ 4951079 w 11038535"/>
              <a:gd name="connsiteY208" fmla="*/ 3780730 h 6884307"/>
              <a:gd name="connsiteX209" fmla="*/ 4968729 w 11038535"/>
              <a:gd name="connsiteY209" fmla="*/ 3784848 h 6884307"/>
              <a:gd name="connsiteX210" fmla="*/ 4980496 w 11038535"/>
              <a:gd name="connsiteY210" fmla="*/ 3799557 h 6884307"/>
              <a:gd name="connsiteX211" fmla="*/ 4986968 w 11038535"/>
              <a:gd name="connsiteY211" fmla="*/ 3829562 h 6884307"/>
              <a:gd name="connsiteX212" fmla="*/ 4988733 w 11038535"/>
              <a:gd name="connsiteY212" fmla="*/ 3878394 h 6884307"/>
              <a:gd name="connsiteX213" fmla="*/ 4988372 w 11038535"/>
              <a:gd name="connsiteY213" fmla="*/ 3891944 h 6884307"/>
              <a:gd name="connsiteX214" fmla="*/ 4961017 w 11038535"/>
              <a:gd name="connsiteY214" fmla="*/ 3994976 h 6884307"/>
              <a:gd name="connsiteX215" fmla="*/ 4969394 w 11038535"/>
              <a:gd name="connsiteY215" fmla="*/ 4002238 h 6884307"/>
              <a:gd name="connsiteX216" fmla="*/ 4922839 w 11038535"/>
              <a:gd name="connsiteY216" fmla="*/ 4014888 h 6884307"/>
              <a:gd name="connsiteX217" fmla="*/ 4835765 w 11038535"/>
              <a:gd name="connsiteY217" fmla="*/ 4042539 h 6884307"/>
              <a:gd name="connsiteX218" fmla="*/ 4714568 w 11038535"/>
              <a:gd name="connsiteY218" fmla="*/ 4066073 h 6884307"/>
              <a:gd name="connsiteX219" fmla="*/ 4568661 w 11038535"/>
              <a:gd name="connsiteY219" fmla="*/ 4076075 h 6884307"/>
              <a:gd name="connsiteX220" fmla="*/ 4323325 w 11038535"/>
              <a:gd name="connsiteY220" fmla="*/ 4040774 h 6884307"/>
              <a:gd name="connsiteX221" fmla="*/ 4147412 w 11038535"/>
              <a:gd name="connsiteY221" fmla="*/ 3933697 h 6884307"/>
              <a:gd name="connsiteX222" fmla="*/ 4042100 w 11038535"/>
              <a:gd name="connsiteY222" fmla="*/ 3752490 h 6884307"/>
              <a:gd name="connsiteX223" fmla="*/ 4007388 w 11038535"/>
              <a:gd name="connsiteY223" fmla="*/ 3495975 h 6884307"/>
              <a:gd name="connsiteX224" fmla="*/ 4043865 w 11038535"/>
              <a:gd name="connsiteY224" fmla="*/ 3243579 h 6884307"/>
              <a:gd name="connsiteX225" fmla="*/ 4149765 w 11038535"/>
              <a:gd name="connsiteY225" fmla="*/ 3052958 h 6884307"/>
              <a:gd name="connsiteX226" fmla="*/ 4318618 w 11038535"/>
              <a:gd name="connsiteY226" fmla="*/ 2933526 h 6884307"/>
              <a:gd name="connsiteX227" fmla="*/ 4542774 w 11038535"/>
              <a:gd name="connsiteY227" fmla="*/ 2892342 h 6884307"/>
              <a:gd name="connsiteX228" fmla="*/ 2028681 w 11038535"/>
              <a:gd name="connsiteY228" fmla="*/ 2892342 h 6884307"/>
              <a:gd name="connsiteX229" fmla="*/ 2061628 w 11038535"/>
              <a:gd name="connsiteY229" fmla="*/ 2894107 h 6884307"/>
              <a:gd name="connsiteX230" fmla="*/ 2098105 w 11038535"/>
              <a:gd name="connsiteY230" fmla="*/ 2899991 h 6884307"/>
              <a:gd name="connsiteX231" fmla="*/ 2131051 w 11038535"/>
              <a:gd name="connsiteY231" fmla="*/ 2909404 h 6884307"/>
              <a:gd name="connsiteX232" fmla="*/ 2151643 w 11038535"/>
              <a:gd name="connsiteY232" fmla="*/ 2920582 h 6884307"/>
              <a:gd name="connsiteX233" fmla="*/ 2161057 w 11038535"/>
              <a:gd name="connsiteY233" fmla="*/ 2933526 h 6884307"/>
              <a:gd name="connsiteX234" fmla="*/ 2166352 w 11038535"/>
              <a:gd name="connsiteY234" fmla="*/ 2952941 h 6884307"/>
              <a:gd name="connsiteX235" fmla="*/ 2169882 w 11038535"/>
              <a:gd name="connsiteY235" fmla="*/ 2990006 h 6884307"/>
              <a:gd name="connsiteX236" fmla="*/ 2171058 w 11038535"/>
              <a:gd name="connsiteY236" fmla="*/ 3057076 h 6884307"/>
              <a:gd name="connsiteX237" fmla="*/ 2168705 w 11038535"/>
              <a:gd name="connsiteY237" fmla="*/ 3126500 h 6884307"/>
              <a:gd name="connsiteX238" fmla="*/ 2161645 w 11038535"/>
              <a:gd name="connsiteY238" fmla="*/ 3168860 h 6884307"/>
              <a:gd name="connsiteX239" fmla="*/ 2149290 w 11038535"/>
              <a:gd name="connsiteY239" fmla="*/ 3190040 h 6884307"/>
              <a:gd name="connsiteX240" fmla="*/ 2129875 w 11038535"/>
              <a:gd name="connsiteY240" fmla="*/ 3195924 h 6884307"/>
              <a:gd name="connsiteX241" fmla="*/ 2108695 w 11038535"/>
              <a:gd name="connsiteY241" fmla="*/ 3191805 h 6884307"/>
              <a:gd name="connsiteX242" fmla="*/ 2082220 w 11038535"/>
              <a:gd name="connsiteY242" fmla="*/ 3182980 h 6884307"/>
              <a:gd name="connsiteX243" fmla="*/ 2049861 w 11038535"/>
              <a:gd name="connsiteY243" fmla="*/ 3174155 h 6884307"/>
              <a:gd name="connsiteX244" fmla="*/ 2011031 w 11038535"/>
              <a:gd name="connsiteY244" fmla="*/ 3170037 h 6884307"/>
              <a:gd name="connsiteX245" fmla="*/ 1961611 w 11038535"/>
              <a:gd name="connsiteY245" fmla="*/ 3180039 h 6884307"/>
              <a:gd name="connsiteX246" fmla="*/ 1910426 w 11038535"/>
              <a:gd name="connsiteY246" fmla="*/ 3211221 h 6884307"/>
              <a:gd name="connsiteX247" fmla="*/ 1855122 w 11038535"/>
              <a:gd name="connsiteY247" fmla="*/ 3267701 h 6884307"/>
              <a:gd name="connsiteX248" fmla="*/ 1793347 w 11038535"/>
              <a:gd name="connsiteY248" fmla="*/ 3354775 h 6884307"/>
              <a:gd name="connsiteX249" fmla="*/ 1793347 w 11038535"/>
              <a:gd name="connsiteY249" fmla="*/ 4009004 h 6884307"/>
              <a:gd name="connsiteX250" fmla="*/ 1786287 w 11038535"/>
              <a:gd name="connsiteY250" fmla="*/ 4029596 h 6884307"/>
              <a:gd name="connsiteX251" fmla="*/ 1762165 w 11038535"/>
              <a:gd name="connsiteY251" fmla="*/ 4044304 h 6884307"/>
              <a:gd name="connsiteX252" fmla="*/ 1716863 w 11038535"/>
              <a:gd name="connsiteY252" fmla="*/ 4053130 h 6884307"/>
              <a:gd name="connsiteX253" fmla="*/ 1645086 w 11038535"/>
              <a:gd name="connsiteY253" fmla="*/ 4056071 h 6884307"/>
              <a:gd name="connsiteX254" fmla="*/ 1573309 w 11038535"/>
              <a:gd name="connsiteY254" fmla="*/ 4053130 h 6884307"/>
              <a:gd name="connsiteX255" fmla="*/ 1528007 w 11038535"/>
              <a:gd name="connsiteY255" fmla="*/ 4044304 h 6884307"/>
              <a:gd name="connsiteX256" fmla="*/ 1503885 w 11038535"/>
              <a:gd name="connsiteY256" fmla="*/ 4029596 h 6884307"/>
              <a:gd name="connsiteX257" fmla="*/ 1496825 w 11038535"/>
              <a:gd name="connsiteY257" fmla="*/ 4009004 h 6884307"/>
              <a:gd name="connsiteX258" fmla="*/ 1496825 w 11038535"/>
              <a:gd name="connsiteY258" fmla="*/ 2959413 h 6884307"/>
              <a:gd name="connsiteX259" fmla="*/ 1502709 w 11038535"/>
              <a:gd name="connsiteY259" fmla="*/ 2938821 h 6884307"/>
              <a:gd name="connsiteX260" fmla="*/ 1523889 w 11038535"/>
              <a:gd name="connsiteY260" fmla="*/ 2924113 h 6884307"/>
              <a:gd name="connsiteX261" fmla="*/ 1563307 w 11038535"/>
              <a:gd name="connsiteY261" fmla="*/ 2915287 h 6884307"/>
              <a:gd name="connsiteX262" fmla="*/ 1623906 w 11038535"/>
              <a:gd name="connsiteY262" fmla="*/ 2912346 h 6884307"/>
              <a:gd name="connsiteX263" fmla="*/ 1686270 w 11038535"/>
              <a:gd name="connsiteY263" fmla="*/ 2915287 h 6884307"/>
              <a:gd name="connsiteX264" fmla="*/ 1724511 w 11038535"/>
              <a:gd name="connsiteY264" fmla="*/ 2924113 h 6884307"/>
              <a:gd name="connsiteX265" fmla="*/ 1743927 w 11038535"/>
              <a:gd name="connsiteY265" fmla="*/ 2938821 h 6884307"/>
              <a:gd name="connsiteX266" fmla="*/ 1749810 w 11038535"/>
              <a:gd name="connsiteY266" fmla="*/ 2959413 h 6884307"/>
              <a:gd name="connsiteX267" fmla="*/ 1749810 w 11038535"/>
              <a:gd name="connsiteY267" fmla="*/ 3090023 h 6884307"/>
              <a:gd name="connsiteX268" fmla="*/ 1827470 w 11038535"/>
              <a:gd name="connsiteY268" fmla="*/ 2992948 h 6884307"/>
              <a:gd name="connsiteX269" fmla="*/ 1896894 w 11038535"/>
              <a:gd name="connsiteY269" fmla="*/ 2932349 h 6884307"/>
              <a:gd name="connsiteX270" fmla="*/ 1962788 w 11038535"/>
              <a:gd name="connsiteY270" fmla="*/ 2901167 h 6884307"/>
              <a:gd name="connsiteX271" fmla="*/ 2028681 w 11038535"/>
              <a:gd name="connsiteY271" fmla="*/ 2892342 h 6884307"/>
              <a:gd name="connsiteX272" fmla="*/ 308288 w 11038535"/>
              <a:gd name="connsiteY272" fmla="*/ 2768792 h 6884307"/>
              <a:gd name="connsiteX273" fmla="*/ 308288 w 11038535"/>
              <a:gd name="connsiteY273" fmla="*/ 3804263 h 6884307"/>
              <a:gd name="connsiteX274" fmla="*/ 469492 w 11038535"/>
              <a:gd name="connsiteY274" fmla="*/ 3804263 h 6884307"/>
              <a:gd name="connsiteX275" fmla="*/ 683647 w 11038535"/>
              <a:gd name="connsiteY275" fmla="*/ 3771317 h 6884307"/>
              <a:gd name="connsiteX276" fmla="*/ 828966 w 11038535"/>
              <a:gd name="connsiteY276" fmla="*/ 3671888 h 6884307"/>
              <a:gd name="connsiteX277" fmla="*/ 916040 w 11038535"/>
              <a:gd name="connsiteY277" fmla="*/ 3506565 h 6884307"/>
              <a:gd name="connsiteX278" fmla="*/ 944868 w 11038535"/>
              <a:gd name="connsiteY278" fmla="*/ 3275937 h 6884307"/>
              <a:gd name="connsiteX279" fmla="*/ 919570 w 11038535"/>
              <a:gd name="connsiteY279" fmla="*/ 3074727 h 6884307"/>
              <a:gd name="connsiteX280" fmla="*/ 838379 w 11038535"/>
              <a:gd name="connsiteY280" fmla="*/ 2913522 h 6884307"/>
              <a:gd name="connsiteX281" fmla="*/ 694825 w 11038535"/>
              <a:gd name="connsiteY281" fmla="*/ 2807034 h 6884307"/>
              <a:gd name="connsiteX282" fmla="*/ 464786 w 11038535"/>
              <a:gd name="connsiteY282" fmla="*/ 2768792 h 6884307"/>
              <a:gd name="connsiteX283" fmla="*/ 308288 w 11038535"/>
              <a:gd name="connsiteY283" fmla="*/ 2768792 h 6884307"/>
              <a:gd name="connsiteX284" fmla="*/ 91781 w 11038535"/>
              <a:gd name="connsiteY284" fmla="*/ 2526397 h 6884307"/>
              <a:gd name="connsiteX285" fmla="*/ 482436 w 11038535"/>
              <a:gd name="connsiteY285" fmla="*/ 2526397 h 6884307"/>
              <a:gd name="connsiteX286" fmla="*/ 827789 w 11038535"/>
              <a:gd name="connsiteY286" fmla="*/ 2574052 h 6884307"/>
              <a:gd name="connsiteX287" fmla="*/ 1066654 w 11038535"/>
              <a:gd name="connsiteY287" fmla="*/ 2715253 h 6884307"/>
              <a:gd name="connsiteX288" fmla="*/ 1214326 w 11038535"/>
              <a:gd name="connsiteY288" fmla="*/ 2946469 h 6884307"/>
              <a:gd name="connsiteX289" fmla="*/ 1264923 w 11038535"/>
              <a:gd name="connsiteY289" fmla="*/ 3265347 h 6884307"/>
              <a:gd name="connsiteX290" fmla="*/ 1210208 w 11038535"/>
              <a:gd name="connsiteY290" fmla="*/ 3623644 h 6884307"/>
              <a:gd name="connsiteX291" fmla="*/ 1053122 w 11038535"/>
              <a:gd name="connsiteY291" fmla="*/ 3866627 h 6884307"/>
              <a:gd name="connsiteX292" fmla="*/ 804256 w 11038535"/>
              <a:gd name="connsiteY292" fmla="*/ 4004886 h 6884307"/>
              <a:gd name="connsiteX293" fmla="*/ 455372 w 11038535"/>
              <a:gd name="connsiteY293" fmla="*/ 4049011 h 6884307"/>
              <a:gd name="connsiteX294" fmla="*/ 91781 w 11038535"/>
              <a:gd name="connsiteY294" fmla="*/ 4049011 h 6884307"/>
              <a:gd name="connsiteX295" fmla="*/ 26475 w 11038535"/>
              <a:gd name="connsiteY295" fmla="*/ 4026066 h 6884307"/>
              <a:gd name="connsiteX296" fmla="*/ 0 w 11038535"/>
              <a:gd name="connsiteY296" fmla="*/ 3951347 h 6884307"/>
              <a:gd name="connsiteX297" fmla="*/ 0 w 11038535"/>
              <a:gd name="connsiteY297" fmla="*/ 2624061 h 6884307"/>
              <a:gd name="connsiteX298" fmla="*/ 26475 w 11038535"/>
              <a:gd name="connsiteY298" fmla="*/ 2549342 h 6884307"/>
              <a:gd name="connsiteX299" fmla="*/ 91781 w 11038535"/>
              <a:gd name="connsiteY299" fmla="*/ 2526397 h 6884307"/>
              <a:gd name="connsiteX300" fmla="*/ 5337084 w 11038535"/>
              <a:gd name="connsiteY300" fmla="*/ 2519337 h 6884307"/>
              <a:gd name="connsiteX301" fmla="*/ 5243538 w 11038535"/>
              <a:gd name="connsiteY301" fmla="*/ 2522279 h 6884307"/>
              <a:gd name="connsiteX302" fmla="*/ 5195294 w 11038535"/>
              <a:gd name="connsiteY302" fmla="*/ 2538164 h 6884307"/>
              <a:gd name="connsiteX303" fmla="*/ 5181763 w 11038535"/>
              <a:gd name="connsiteY303" fmla="*/ 2575229 h 6884307"/>
              <a:gd name="connsiteX304" fmla="*/ 5193529 w 11038535"/>
              <a:gd name="connsiteY304" fmla="*/ 2641711 h 6884307"/>
              <a:gd name="connsiteX305" fmla="*/ 5539471 w 11038535"/>
              <a:gd name="connsiteY305" fmla="*/ 3970174 h 6884307"/>
              <a:gd name="connsiteX306" fmla="*/ 5557121 w 11038535"/>
              <a:gd name="connsiteY306" fmla="*/ 4015476 h 6884307"/>
              <a:gd name="connsiteX307" fmla="*/ 5591245 w 11038535"/>
              <a:gd name="connsiteY307" fmla="*/ 4041363 h 6884307"/>
              <a:gd name="connsiteX308" fmla="*/ 5655373 w 11038535"/>
              <a:gd name="connsiteY308" fmla="*/ 4053130 h 6884307"/>
              <a:gd name="connsiteX309" fmla="*/ 5764216 w 11038535"/>
              <a:gd name="connsiteY309" fmla="*/ 4056071 h 6884307"/>
              <a:gd name="connsiteX310" fmla="*/ 5868351 w 11038535"/>
              <a:gd name="connsiteY310" fmla="*/ 4053130 h 6884307"/>
              <a:gd name="connsiteX311" fmla="*/ 5930715 w 11038535"/>
              <a:gd name="connsiteY311" fmla="*/ 4040774 h 6884307"/>
              <a:gd name="connsiteX312" fmla="*/ 5964250 w 11038535"/>
              <a:gd name="connsiteY312" fmla="*/ 4014299 h 6884307"/>
              <a:gd name="connsiteX313" fmla="*/ 5980723 w 11038535"/>
              <a:gd name="connsiteY313" fmla="*/ 3970174 h 6884307"/>
              <a:gd name="connsiteX314" fmla="*/ 6211351 w 11038535"/>
              <a:gd name="connsiteY314" fmla="*/ 3005303 h 6884307"/>
              <a:gd name="connsiteX315" fmla="*/ 6213704 w 11038535"/>
              <a:gd name="connsiteY315" fmla="*/ 3005303 h 6884307"/>
              <a:gd name="connsiteX316" fmla="*/ 6457276 w 11038535"/>
              <a:gd name="connsiteY316" fmla="*/ 3970174 h 6884307"/>
              <a:gd name="connsiteX317" fmla="*/ 6473749 w 11038535"/>
              <a:gd name="connsiteY317" fmla="*/ 4015476 h 6884307"/>
              <a:gd name="connsiteX318" fmla="*/ 6507873 w 11038535"/>
              <a:gd name="connsiteY318" fmla="*/ 4041363 h 6884307"/>
              <a:gd name="connsiteX319" fmla="*/ 6572001 w 11038535"/>
              <a:gd name="connsiteY319" fmla="*/ 4053130 h 6884307"/>
              <a:gd name="connsiteX320" fmla="*/ 6679667 w 11038535"/>
              <a:gd name="connsiteY320" fmla="*/ 4056071 h 6884307"/>
              <a:gd name="connsiteX321" fmla="*/ 6778507 w 11038535"/>
              <a:gd name="connsiteY321" fmla="*/ 4053130 h 6884307"/>
              <a:gd name="connsiteX322" fmla="*/ 6842047 w 11038535"/>
              <a:gd name="connsiteY322" fmla="*/ 4041363 h 6884307"/>
              <a:gd name="connsiteX323" fmla="*/ 6879113 w 11038535"/>
              <a:gd name="connsiteY323" fmla="*/ 4015476 h 6884307"/>
              <a:gd name="connsiteX324" fmla="*/ 6898528 w 11038535"/>
              <a:gd name="connsiteY324" fmla="*/ 3970174 h 6884307"/>
              <a:gd name="connsiteX325" fmla="*/ 7247999 w 11038535"/>
              <a:gd name="connsiteY325" fmla="*/ 2645241 h 6884307"/>
              <a:gd name="connsiteX326" fmla="*/ 7260354 w 11038535"/>
              <a:gd name="connsiteY326" fmla="*/ 2576406 h 6884307"/>
              <a:gd name="connsiteX327" fmla="*/ 7249176 w 11038535"/>
              <a:gd name="connsiteY327" fmla="*/ 2538164 h 6884307"/>
              <a:gd name="connsiteX328" fmla="*/ 7207404 w 11038535"/>
              <a:gd name="connsiteY328" fmla="*/ 2522279 h 6884307"/>
              <a:gd name="connsiteX329" fmla="*/ 7126802 w 11038535"/>
              <a:gd name="connsiteY329" fmla="*/ 2519337 h 6884307"/>
              <a:gd name="connsiteX330" fmla="*/ 7040905 w 11038535"/>
              <a:gd name="connsiteY330" fmla="*/ 2522279 h 6884307"/>
              <a:gd name="connsiteX331" fmla="*/ 6993838 w 11038535"/>
              <a:gd name="connsiteY331" fmla="*/ 2532869 h 6884307"/>
              <a:gd name="connsiteX332" fmla="*/ 6971481 w 11038535"/>
              <a:gd name="connsiteY332" fmla="*/ 2554049 h 6884307"/>
              <a:gd name="connsiteX333" fmla="*/ 6962068 w 11038535"/>
              <a:gd name="connsiteY333" fmla="*/ 2586407 h 6884307"/>
              <a:gd name="connsiteX334" fmla="*/ 6694963 w 11038535"/>
              <a:gd name="connsiteY334" fmla="*/ 3748960 h 6884307"/>
              <a:gd name="connsiteX335" fmla="*/ 6692610 w 11038535"/>
              <a:gd name="connsiteY335" fmla="*/ 3748960 h 6884307"/>
              <a:gd name="connsiteX336" fmla="*/ 6405502 w 11038535"/>
              <a:gd name="connsiteY336" fmla="*/ 2591114 h 6884307"/>
              <a:gd name="connsiteX337" fmla="*/ 6392559 w 11038535"/>
              <a:gd name="connsiteY337" fmla="*/ 2553461 h 6884307"/>
              <a:gd name="connsiteX338" fmla="*/ 6366083 w 11038535"/>
              <a:gd name="connsiteY338" fmla="*/ 2531692 h 6884307"/>
              <a:gd name="connsiteX339" fmla="*/ 6314310 w 11038535"/>
              <a:gd name="connsiteY339" fmla="*/ 2521691 h 6884307"/>
              <a:gd name="connsiteX340" fmla="*/ 6224294 w 11038535"/>
              <a:gd name="connsiteY340" fmla="*/ 2519337 h 6884307"/>
              <a:gd name="connsiteX341" fmla="*/ 6139574 w 11038535"/>
              <a:gd name="connsiteY341" fmla="*/ 2522279 h 6884307"/>
              <a:gd name="connsiteX342" fmla="*/ 6089565 w 11038535"/>
              <a:gd name="connsiteY342" fmla="*/ 2532869 h 6884307"/>
              <a:gd name="connsiteX343" fmla="*/ 6063679 w 11038535"/>
              <a:gd name="connsiteY343" fmla="*/ 2554637 h 6884307"/>
              <a:gd name="connsiteX344" fmla="*/ 6051324 w 11038535"/>
              <a:gd name="connsiteY344" fmla="*/ 2591114 h 6884307"/>
              <a:gd name="connsiteX345" fmla="*/ 5773629 w 11038535"/>
              <a:gd name="connsiteY345" fmla="*/ 3748960 h 6884307"/>
              <a:gd name="connsiteX346" fmla="*/ 5772452 w 11038535"/>
              <a:gd name="connsiteY346" fmla="*/ 3748960 h 6884307"/>
              <a:gd name="connsiteX347" fmla="*/ 5505348 w 11038535"/>
              <a:gd name="connsiteY347" fmla="*/ 2582877 h 6884307"/>
              <a:gd name="connsiteX348" fmla="*/ 5495934 w 11038535"/>
              <a:gd name="connsiteY348" fmla="*/ 2548166 h 6884307"/>
              <a:gd name="connsiteX349" fmla="*/ 5473578 w 11038535"/>
              <a:gd name="connsiteY349" fmla="*/ 2529339 h 6884307"/>
              <a:gd name="connsiteX350" fmla="*/ 5424746 w 11038535"/>
              <a:gd name="connsiteY350" fmla="*/ 2521102 h 6884307"/>
              <a:gd name="connsiteX351" fmla="*/ 5337084 w 11038535"/>
              <a:gd name="connsiteY351" fmla="*/ 2519337 h 6884307"/>
              <a:gd name="connsiteX352" fmla="*/ 7608912 w 11038535"/>
              <a:gd name="connsiteY352" fmla="*/ 2451090 h 6884307"/>
              <a:gd name="connsiteX353" fmla="*/ 7473006 w 11038535"/>
              <a:gd name="connsiteY353" fmla="*/ 2485802 h 6884307"/>
              <a:gd name="connsiteX354" fmla="*/ 7437118 w 11038535"/>
              <a:gd name="connsiteY354" fmla="*/ 2609941 h 6884307"/>
              <a:gd name="connsiteX355" fmla="*/ 7471830 w 11038535"/>
              <a:gd name="connsiteY355" fmla="*/ 2728785 h 6884307"/>
              <a:gd name="connsiteX356" fmla="*/ 7606559 w 11038535"/>
              <a:gd name="connsiteY356" fmla="*/ 2761732 h 6884307"/>
              <a:gd name="connsiteX357" fmla="*/ 7741876 w 11038535"/>
              <a:gd name="connsiteY357" fmla="*/ 2727608 h 6884307"/>
              <a:gd name="connsiteX358" fmla="*/ 7778353 w 11038535"/>
              <a:gd name="connsiteY358" fmla="*/ 2604058 h 6884307"/>
              <a:gd name="connsiteX359" fmla="*/ 7743053 w 11038535"/>
              <a:gd name="connsiteY359" fmla="*/ 2484625 h 6884307"/>
              <a:gd name="connsiteX360" fmla="*/ 7608912 w 11038535"/>
              <a:gd name="connsiteY360" fmla="*/ 2451090 h 6884307"/>
              <a:gd name="connsiteX361" fmla="*/ 2503513 w 11038535"/>
              <a:gd name="connsiteY361" fmla="*/ 2451090 h 6884307"/>
              <a:gd name="connsiteX362" fmla="*/ 2637653 w 11038535"/>
              <a:gd name="connsiteY362" fmla="*/ 2484625 h 6884307"/>
              <a:gd name="connsiteX363" fmla="*/ 2672954 w 11038535"/>
              <a:gd name="connsiteY363" fmla="*/ 2604058 h 6884307"/>
              <a:gd name="connsiteX364" fmla="*/ 2636476 w 11038535"/>
              <a:gd name="connsiteY364" fmla="*/ 2727608 h 6884307"/>
              <a:gd name="connsiteX365" fmla="*/ 2501159 w 11038535"/>
              <a:gd name="connsiteY365" fmla="*/ 2761732 h 6884307"/>
              <a:gd name="connsiteX366" fmla="*/ 2366430 w 11038535"/>
              <a:gd name="connsiteY366" fmla="*/ 2728785 h 6884307"/>
              <a:gd name="connsiteX367" fmla="*/ 2331719 w 11038535"/>
              <a:gd name="connsiteY367" fmla="*/ 2609941 h 6884307"/>
              <a:gd name="connsiteX368" fmla="*/ 2367607 w 11038535"/>
              <a:gd name="connsiteY368" fmla="*/ 2485802 h 6884307"/>
              <a:gd name="connsiteX369" fmla="*/ 2503513 w 11038535"/>
              <a:gd name="connsiteY369" fmla="*/ 2451090 h 6884307"/>
              <a:gd name="connsiteX370" fmla="*/ 4952060 w 11038535"/>
              <a:gd name="connsiteY370" fmla="*/ 0 h 6884307"/>
              <a:gd name="connsiteX371" fmla="*/ 11038535 w 11038535"/>
              <a:gd name="connsiteY371" fmla="*/ 0 h 6884307"/>
              <a:gd name="connsiteX372" fmla="*/ 11038535 w 11038535"/>
              <a:gd name="connsiteY372" fmla="*/ 6865257 h 6884307"/>
              <a:gd name="connsiteX373" fmla="*/ 4151960 w 11038535"/>
              <a:gd name="connsiteY373" fmla="*/ 6884307 h 6884307"/>
              <a:gd name="connsiteX374" fmla="*/ 4947031 w 11038535"/>
              <a:gd name="connsiteY374" fmla="*/ 4047658 h 6884307"/>
              <a:gd name="connsiteX375" fmla="*/ 4939585 w 11038535"/>
              <a:gd name="connsiteY375" fmla="*/ 3978307 h 6884307"/>
              <a:gd name="connsiteX376" fmla="*/ 4940799 w 11038535"/>
              <a:gd name="connsiteY376" fmla="*/ 3985387 h 6884307"/>
              <a:gd name="connsiteX377" fmla="*/ 4953154 w 11038535"/>
              <a:gd name="connsiteY377" fmla="*/ 3965944 h 6884307"/>
              <a:gd name="connsiteX378" fmla="*/ 4967357 w 11038535"/>
              <a:gd name="connsiteY378" fmla="*/ 3953701 h 6884307"/>
              <a:gd name="connsiteX379" fmla="*/ 4963743 w 11038535"/>
              <a:gd name="connsiteY379" fmla="*/ 3922519 h 6884307"/>
              <a:gd name="connsiteX380" fmla="*/ 4988372 w 11038535"/>
              <a:gd name="connsiteY380" fmla="*/ 3891944 h 6884307"/>
              <a:gd name="connsiteX381" fmla="*/ 4994697 w 11038535"/>
              <a:gd name="connsiteY381" fmla="*/ 3868119 h 6884307"/>
              <a:gd name="connsiteX382" fmla="*/ 4952060 w 11038535"/>
              <a:gd name="connsiteY382" fmla="*/ 0 h 6884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</a:cxnLst>
            <a:rect l="l" t="t" r="r" b="b"/>
            <a:pathLst>
              <a:path w="11038535" h="6884307">
                <a:moveTo>
                  <a:pt x="9479189" y="3101790"/>
                </a:moveTo>
                <a:lnTo>
                  <a:pt x="9644512" y="3172979"/>
                </a:lnTo>
                <a:cubicBezTo>
                  <a:pt x="9680204" y="3220438"/>
                  <a:pt x="9696874" y="3285743"/>
                  <a:pt x="9694520" y="3368895"/>
                </a:cubicBezTo>
                <a:lnTo>
                  <a:pt x="9252091" y="3368895"/>
                </a:lnTo>
                <a:cubicBezTo>
                  <a:pt x="9253660" y="3332025"/>
                  <a:pt x="9259348" y="3297314"/>
                  <a:pt x="9269153" y="3264759"/>
                </a:cubicBezTo>
                <a:cubicBezTo>
                  <a:pt x="9278958" y="3232204"/>
                  <a:pt x="9293078" y="3203964"/>
                  <a:pt x="9311513" y="3180039"/>
                </a:cubicBezTo>
                <a:cubicBezTo>
                  <a:pt x="9329948" y="3156113"/>
                  <a:pt x="9353089" y="3137090"/>
                  <a:pt x="9380937" y="3122970"/>
                </a:cubicBezTo>
                <a:cubicBezTo>
                  <a:pt x="9408785" y="3108850"/>
                  <a:pt x="9441536" y="3101790"/>
                  <a:pt x="9479189" y="3101790"/>
                </a:cubicBezTo>
                <a:close/>
                <a:moveTo>
                  <a:pt x="4535714" y="3101790"/>
                </a:moveTo>
                <a:cubicBezTo>
                  <a:pt x="4498061" y="3101790"/>
                  <a:pt x="4465310" y="3108850"/>
                  <a:pt x="4437462" y="3122970"/>
                </a:cubicBezTo>
                <a:cubicBezTo>
                  <a:pt x="4409615" y="3137090"/>
                  <a:pt x="4386473" y="3156113"/>
                  <a:pt x="4368039" y="3180039"/>
                </a:cubicBezTo>
                <a:cubicBezTo>
                  <a:pt x="4349604" y="3203964"/>
                  <a:pt x="4335484" y="3232204"/>
                  <a:pt x="4325678" y="3264759"/>
                </a:cubicBezTo>
                <a:cubicBezTo>
                  <a:pt x="4315873" y="3297314"/>
                  <a:pt x="4310185" y="3332025"/>
                  <a:pt x="4308617" y="3368895"/>
                </a:cubicBezTo>
                <a:lnTo>
                  <a:pt x="4751045" y="3368895"/>
                </a:lnTo>
                <a:cubicBezTo>
                  <a:pt x="4753398" y="3285743"/>
                  <a:pt x="4736728" y="3220438"/>
                  <a:pt x="4701037" y="3172979"/>
                </a:cubicBezTo>
                <a:cubicBezTo>
                  <a:pt x="4665344" y="3125520"/>
                  <a:pt x="4610237" y="3101790"/>
                  <a:pt x="4535714" y="3101790"/>
                </a:cubicBezTo>
                <a:close/>
                <a:moveTo>
                  <a:pt x="7607735" y="2912346"/>
                </a:moveTo>
                <a:cubicBezTo>
                  <a:pt x="7578711" y="2912346"/>
                  <a:pt x="7554785" y="2913522"/>
                  <a:pt x="7535958" y="2915876"/>
                </a:cubicBezTo>
                <a:cubicBezTo>
                  <a:pt x="7517132" y="2918229"/>
                  <a:pt x="7502031" y="2921563"/>
                  <a:pt x="7490656" y="2925877"/>
                </a:cubicBezTo>
                <a:cubicBezTo>
                  <a:pt x="7479282" y="2930192"/>
                  <a:pt x="7471241" y="2935291"/>
                  <a:pt x="7466535" y="2941174"/>
                </a:cubicBezTo>
                <a:cubicBezTo>
                  <a:pt x="7461828" y="2947058"/>
                  <a:pt x="7459475" y="2953922"/>
                  <a:pt x="7459475" y="2961766"/>
                </a:cubicBezTo>
                <a:lnTo>
                  <a:pt x="7459475" y="4009004"/>
                </a:lnTo>
                <a:cubicBezTo>
                  <a:pt x="7459475" y="4016849"/>
                  <a:pt x="7461828" y="4023713"/>
                  <a:pt x="7466535" y="4029596"/>
                </a:cubicBezTo>
                <a:cubicBezTo>
                  <a:pt x="7471241" y="4035479"/>
                  <a:pt x="7479282" y="4040382"/>
                  <a:pt x="7490656" y="4044304"/>
                </a:cubicBezTo>
                <a:cubicBezTo>
                  <a:pt x="7502031" y="4048227"/>
                  <a:pt x="7517132" y="4051168"/>
                  <a:pt x="7535958" y="4053130"/>
                </a:cubicBezTo>
                <a:cubicBezTo>
                  <a:pt x="7554785" y="4055091"/>
                  <a:pt x="7578711" y="4056071"/>
                  <a:pt x="7607735" y="4056071"/>
                </a:cubicBezTo>
                <a:cubicBezTo>
                  <a:pt x="7636760" y="4056071"/>
                  <a:pt x="7660686" y="4055091"/>
                  <a:pt x="7679512" y="4053130"/>
                </a:cubicBezTo>
                <a:cubicBezTo>
                  <a:pt x="7698339" y="4051168"/>
                  <a:pt x="7713440" y="4048227"/>
                  <a:pt x="7724814" y="4044304"/>
                </a:cubicBezTo>
                <a:cubicBezTo>
                  <a:pt x="7736189" y="4040382"/>
                  <a:pt x="7744229" y="4035479"/>
                  <a:pt x="7748936" y="4029596"/>
                </a:cubicBezTo>
                <a:cubicBezTo>
                  <a:pt x="7753643" y="4023713"/>
                  <a:pt x="7755996" y="4016849"/>
                  <a:pt x="7755996" y="4009004"/>
                </a:cubicBezTo>
                <a:lnTo>
                  <a:pt x="7755996" y="2961766"/>
                </a:lnTo>
                <a:cubicBezTo>
                  <a:pt x="7755996" y="2953922"/>
                  <a:pt x="7753643" y="2947058"/>
                  <a:pt x="7748936" y="2941174"/>
                </a:cubicBezTo>
                <a:cubicBezTo>
                  <a:pt x="7744229" y="2935291"/>
                  <a:pt x="7736189" y="2930192"/>
                  <a:pt x="7724814" y="2925877"/>
                </a:cubicBezTo>
                <a:cubicBezTo>
                  <a:pt x="7713440" y="2921563"/>
                  <a:pt x="7698339" y="2918229"/>
                  <a:pt x="7679512" y="2915876"/>
                </a:cubicBezTo>
                <a:cubicBezTo>
                  <a:pt x="7660686" y="2913522"/>
                  <a:pt x="7636760" y="2912346"/>
                  <a:pt x="7607735" y="2912346"/>
                </a:cubicBezTo>
                <a:close/>
                <a:moveTo>
                  <a:pt x="2969335" y="2912346"/>
                </a:moveTo>
                <a:cubicBezTo>
                  <a:pt x="3001498" y="2912346"/>
                  <a:pt x="3027385" y="2913326"/>
                  <a:pt x="3046995" y="2915287"/>
                </a:cubicBezTo>
                <a:cubicBezTo>
                  <a:pt x="3066607" y="2917249"/>
                  <a:pt x="3082100" y="2919994"/>
                  <a:pt x="3093474" y="2923524"/>
                </a:cubicBezTo>
                <a:cubicBezTo>
                  <a:pt x="3104849" y="2927054"/>
                  <a:pt x="3112889" y="2932153"/>
                  <a:pt x="3117596" y="2938821"/>
                </a:cubicBezTo>
                <a:cubicBezTo>
                  <a:pt x="3122302" y="2945489"/>
                  <a:pt x="3126225" y="2953529"/>
                  <a:pt x="3129363" y="2962943"/>
                </a:cubicBezTo>
                <a:lnTo>
                  <a:pt x="3368227" y="3733663"/>
                </a:lnTo>
                <a:lnTo>
                  <a:pt x="3375287" y="3763080"/>
                </a:lnTo>
                <a:lnTo>
                  <a:pt x="3382347" y="3733663"/>
                </a:lnTo>
                <a:lnTo>
                  <a:pt x="3617682" y="2962943"/>
                </a:lnTo>
                <a:cubicBezTo>
                  <a:pt x="3620035" y="2953529"/>
                  <a:pt x="3623761" y="2945489"/>
                  <a:pt x="3628860" y="2938821"/>
                </a:cubicBezTo>
                <a:cubicBezTo>
                  <a:pt x="3633959" y="2932153"/>
                  <a:pt x="3642000" y="2927054"/>
                  <a:pt x="3652982" y="2923524"/>
                </a:cubicBezTo>
                <a:cubicBezTo>
                  <a:pt x="3663964" y="2919994"/>
                  <a:pt x="3678672" y="2917249"/>
                  <a:pt x="3697107" y="2915287"/>
                </a:cubicBezTo>
                <a:cubicBezTo>
                  <a:pt x="3715542" y="2913326"/>
                  <a:pt x="3739664" y="2912346"/>
                  <a:pt x="3769472" y="2912346"/>
                </a:cubicBezTo>
                <a:cubicBezTo>
                  <a:pt x="3798497" y="2912346"/>
                  <a:pt x="3822227" y="2913130"/>
                  <a:pt x="3840661" y="2914699"/>
                </a:cubicBezTo>
                <a:cubicBezTo>
                  <a:pt x="3859096" y="2916268"/>
                  <a:pt x="3873412" y="2919013"/>
                  <a:pt x="3883609" y="2922936"/>
                </a:cubicBezTo>
                <a:cubicBezTo>
                  <a:pt x="3893808" y="2926858"/>
                  <a:pt x="3900868" y="2931761"/>
                  <a:pt x="3904790" y="2937644"/>
                </a:cubicBezTo>
                <a:cubicBezTo>
                  <a:pt x="3908712" y="2943528"/>
                  <a:pt x="3910673" y="2950391"/>
                  <a:pt x="3910673" y="2958236"/>
                </a:cubicBezTo>
                <a:cubicBezTo>
                  <a:pt x="3910673" y="2962158"/>
                  <a:pt x="3910477" y="2966865"/>
                  <a:pt x="3910085" y="2972356"/>
                </a:cubicBezTo>
                <a:cubicBezTo>
                  <a:pt x="3909693" y="2977847"/>
                  <a:pt x="3908908" y="2983927"/>
                  <a:pt x="3907732" y="2990594"/>
                </a:cubicBezTo>
                <a:cubicBezTo>
                  <a:pt x="3906555" y="2997262"/>
                  <a:pt x="3904986" y="3004911"/>
                  <a:pt x="3903025" y="3013540"/>
                </a:cubicBezTo>
                <a:cubicBezTo>
                  <a:pt x="3901064" y="3022169"/>
                  <a:pt x="3898514" y="3031974"/>
                  <a:pt x="3895377" y="3042956"/>
                </a:cubicBezTo>
                <a:lnTo>
                  <a:pt x="3580028" y="3992531"/>
                </a:lnTo>
                <a:cubicBezTo>
                  <a:pt x="3576106" y="4005866"/>
                  <a:pt x="3570811" y="4016653"/>
                  <a:pt x="3564143" y="4024889"/>
                </a:cubicBezTo>
                <a:cubicBezTo>
                  <a:pt x="3557475" y="4033126"/>
                  <a:pt x="3546493" y="4039598"/>
                  <a:pt x="3531196" y="4044304"/>
                </a:cubicBezTo>
                <a:cubicBezTo>
                  <a:pt x="3515899" y="4049011"/>
                  <a:pt x="3495112" y="4052149"/>
                  <a:pt x="3468832" y="4053718"/>
                </a:cubicBezTo>
                <a:cubicBezTo>
                  <a:pt x="3442554" y="4055287"/>
                  <a:pt x="3408234" y="4056071"/>
                  <a:pt x="3365874" y="4056071"/>
                </a:cubicBezTo>
                <a:cubicBezTo>
                  <a:pt x="3324298" y="4056071"/>
                  <a:pt x="3290370" y="4055091"/>
                  <a:pt x="3264092" y="4053130"/>
                </a:cubicBezTo>
                <a:cubicBezTo>
                  <a:pt x="3237813" y="4051168"/>
                  <a:pt x="3217221" y="4047834"/>
                  <a:pt x="3202316" y="4043128"/>
                </a:cubicBezTo>
                <a:cubicBezTo>
                  <a:pt x="3187412" y="4038421"/>
                  <a:pt x="3176626" y="4031949"/>
                  <a:pt x="3169958" y="4023713"/>
                </a:cubicBezTo>
                <a:cubicBezTo>
                  <a:pt x="3163290" y="4015476"/>
                  <a:pt x="3157995" y="4005082"/>
                  <a:pt x="3154073" y="3992531"/>
                </a:cubicBezTo>
                <a:lnTo>
                  <a:pt x="2838725" y="3042956"/>
                </a:lnTo>
                <a:cubicBezTo>
                  <a:pt x="2834018" y="3027267"/>
                  <a:pt x="2830292" y="3013147"/>
                  <a:pt x="2827546" y="3000596"/>
                </a:cubicBezTo>
                <a:cubicBezTo>
                  <a:pt x="2824801" y="2988045"/>
                  <a:pt x="2823232" y="2979024"/>
                  <a:pt x="2822840" y="2973533"/>
                </a:cubicBezTo>
                <a:cubicBezTo>
                  <a:pt x="2822447" y="2968042"/>
                  <a:pt x="2822251" y="2962943"/>
                  <a:pt x="2822251" y="2958236"/>
                </a:cubicBezTo>
                <a:cubicBezTo>
                  <a:pt x="2822251" y="2950391"/>
                  <a:pt x="2824409" y="2943528"/>
                  <a:pt x="2828723" y="2937644"/>
                </a:cubicBezTo>
                <a:cubicBezTo>
                  <a:pt x="2833038" y="2931761"/>
                  <a:pt x="2840686" y="2926858"/>
                  <a:pt x="2851668" y="2922936"/>
                </a:cubicBezTo>
                <a:cubicBezTo>
                  <a:pt x="2862650" y="2919013"/>
                  <a:pt x="2877751" y="2916268"/>
                  <a:pt x="2896970" y="2914699"/>
                </a:cubicBezTo>
                <a:cubicBezTo>
                  <a:pt x="2916189" y="2913130"/>
                  <a:pt x="2940310" y="2912346"/>
                  <a:pt x="2969335" y="2912346"/>
                </a:cubicBezTo>
                <a:close/>
                <a:moveTo>
                  <a:pt x="2502336" y="2912346"/>
                </a:moveTo>
                <a:cubicBezTo>
                  <a:pt x="2531360" y="2912346"/>
                  <a:pt x="2555286" y="2913522"/>
                  <a:pt x="2574113" y="2915876"/>
                </a:cubicBezTo>
                <a:cubicBezTo>
                  <a:pt x="2592940" y="2918229"/>
                  <a:pt x="2608040" y="2921563"/>
                  <a:pt x="2619414" y="2925877"/>
                </a:cubicBezTo>
                <a:cubicBezTo>
                  <a:pt x="2630789" y="2930192"/>
                  <a:pt x="2638830" y="2935291"/>
                  <a:pt x="2643537" y="2941174"/>
                </a:cubicBezTo>
                <a:cubicBezTo>
                  <a:pt x="2648243" y="2947058"/>
                  <a:pt x="2650596" y="2953922"/>
                  <a:pt x="2650596" y="2961766"/>
                </a:cubicBezTo>
                <a:lnTo>
                  <a:pt x="2650596" y="4009004"/>
                </a:lnTo>
                <a:cubicBezTo>
                  <a:pt x="2650596" y="4016849"/>
                  <a:pt x="2648243" y="4023713"/>
                  <a:pt x="2643537" y="4029596"/>
                </a:cubicBezTo>
                <a:cubicBezTo>
                  <a:pt x="2638830" y="4035479"/>
                  <a:pt x="2630789" y="4040382"/>
                  <a:pt x="2619414" y="4044304"/>
                </a:cubicBezTo>
                <a:cubicBezTo>
                  <a:pt x="2608040" y="4048227"/>
                  <a:pt x="2592940" y="4051168"/>
                  <a:pt x="2574113" y="4053130"/>
                </a:cubicBezTo>
                <a:cubicBezTo>
                  <a:pt x="2555286" y="4055091"/>
                  <a:pt x="2531360" y="4056071"/>
                  <a:pt x="2502336" y="4056071"/>
                </a:cubicBezTo>
                <a:cubicBezTo>
                  <a:pt x="2473311" y="4056071"/>
                  <a:pt x="2449386" y="4055091"/>
                  <a:pt x="2430559" y="4053130"/>
                </a:cubicBezTo>
                <a:cubicBezTo>
                  <a:pt x="2411732" y="4051168"/>
                  <a:pt x="2396631" y="4048227"/>
                  <a:pt x="2385257" y="4044304"/>
                </a:cubicBezTo>
                <a:cubicBezTo>
                  <a:pt x="2373882" y="4040382"/>
                  <a:pt x="2365842" y="4035479"/>
                  <a:pt x="2361135" y="4029596"/>
                </a:cubicBezTo>
                <a:cubicBezTo>
                  <a:pt x="2356429" y="4023713"/>
                  <a:pt x="2354075" y="4016849"/>
                  <a:pt x="2354075" y="4009004"/>
                </a:cubicBezTo>
                <a:lnTo>
                  <a:pt x="2354075" y="2961766"/>
                </a:lnTo>
                <a:cubicBezTo>
                  <a:pt x="2354075" y="2953922"/>
                  <a:pt x="2356429" y="2947058"/>
                  <a:pt x="2361135" y="2941174"/>
                </a:cubicBezTo>
                <a:cubicBezTo>
                  <a:pt x="2365842" y="2935291"/>
                  <a:pt x="2373882" y="2930192"/>
                  <a:pt x="2385257" y="2925877"/>
                </a:cubicBezTo>
                <a:cubicBezTo>
                  <a:pt x="2396631" y="2921563"/>
                  <a:pt x="2411732" y="2918229"/>
                  <a:pt x="2430559" y="2915876"/>
                </a:cubicBezTo>
                <a:cubicBezTo>
                  <a:pt x="2449386" y="2913522"/>
                  <a:pt x="2473311" y="2912346"/>
                  <a:pt x="2502336" y="2912346"/>
                </a:cubicBezTo>
                <a:close/>
                <a:moveTo>
                  <a:pt x="9486249" y="2892342"/>
                </a:moveTo>
                <a:cubicBezTo>
                  <a:pt x="9403097" y="2892342"/>
                  <a:pt x="9328379" y="2906070"/>
                  <a:pt x="9262093" y="2933526"/>
                </a:cubicBezTo>
                <a:cubicBezTo>
                  <a:pt x="9195808" y="2960981"/>
                  <a:pt x="9139523" y="3000792"/>
                  <a:pt x="9093241" y="3052958"/>
                </a:cubicBezTo>
                <a:cubicBezTo>
                  <a:pt x="9046959" y="3105124"/>
                  <a:pt x="9011658" y="3168664"/>
                  <a:pt x="8987340" y="3243579"/>
                </a:cubicBezTo>
                <a:cubicBezTo>
                  <a:pt x="8963022" y="3318494"/>
                  <a:pt x="8950863" y="3402626"/>
                  <a:pt x="8950863" y="3495975"/>
                </a:cubicBezTo>
                <a:cubicBezTo>
                  <a:pt x="8950863" y="3594031"/>
                  <a:pt x="8962433" y="3679536"/>
                  <a:pt x="8985575" y="3752490"/>
                </a:cubicBezTo>
                <a:cubicBezTo>
                  <a:pt x="9008717" y="3825443"/>
                  <a:pt x="9043820" y="3885846"/>
                  <a:pt x="9090887" y="3933697"/>
                </a:cubicBezTo>
                <a:cubicBezTo>
                  <a:pt x="9137954" y="3981549"/>
                  <a:pt x="9196591" y="4017241"/>
                  <a:pt x="9266800" y="4040774"/>
                </a:cubicBezTo>
                <a:cubicBezTo>
                  <a:pt x="9337008" y="4064308"/>
                  <a:pt x="9418787" y="4076075"/>
                  <a:pt x="9512136" y="4076075"/>
                </a:cubicBezTo>
                <a:cubicBezTo>
                  <a:pt x="9563910" y="4076075"/>
                  <a:pt x="9612545" y="4072741"/>
                  <a:pt x="9658043" y="4066073"/>
                </a:cubicBezTo>
                <a:cubicBezTo>
                  <a:pt x="9703542" y="4059405"/>
                  <a:pt x="9743940" y="4051561"/>
                  <a:pt x="9779241" y="4042539"/>
                </a:cubicBezTo>
                <a:cubicBezTo>
                  <a:pt x="9814541" y="4033518"/>
                  <a:pt x="9843566" y="4024301"/>
                  <a:pt x="9866314" y="4014888"/>
                </a:cubicBezTo>
                <a:cubicBezTo>
                  <a:pt x="9889063" y="4005474"/>
                  <a:pt x="9902988" y="3998022"/>
                  <a:pt x="9908086" y="3992531"/>
                </a:cubicBezTo>
                <a:cubicBezTo>
                  <a:pt x="9913185" y="3987040"/>
                  <a:pt x="9917303" y="3981353"/>
                  <a:pt x="9920441" y="3975469"/>
                </a:cubicBezTo>
                <a:cubicBezTo>
                  <a:pt x="9923579" y="3969586"/>
                  <a:pt x="9925933" y="3962330"/>
                  <a:pt x="9927501" y="3953701"/>
                </a:cubicBezTo>
                <a:cubicBezTo>
                  <a:pt x="9929070" y="3945072"/>
                  <a:pt x="9930247" y="3934678"/>
                  <a:pt x="9931031" y="3922519"/>
                </a:cubicBezTo>
                <a:cubicBezTo>
                  <a:pt x="9931816" y="3910360"/>
                  <a:pt x="9932208" y="3895651"/>
                  <a:pt x="9932208" y="3878394"/>
                </a:cubicBezTo>
                <a:cubicBezTo>
                  <a:pt x="9932208" y="3858782"/>
                  <a:pt x="9931620" y="3842505"/>
                  <a:pt x="9930443" y="3829562"/>
                </a:cubicBezTo>
                <a:cubicBezTo>
                  <a:pt x="9929266" y="3816618"/>
                  <a:pt x="9927109" y="3806617"/>
                  <a:pt x="9923971" y="3799557"/>
                </a:cubicBezTo>
                <a:cubicBezTo>
                  <a:pt x="9920833" y="3792497"/>
                  <a:pt x="9916911" y="3787594"/>
                  <a:pt x="9912205" y="3784848"/>
                </a:cubicBezTo>
                <a:cubicBezTo>
                  <a:pt x="9907498" y="3782103"/>
                  <a:pt x="9901615" y="3780730"/>
                  <a:pt x="9894555" y="3780730"/>
                </a:cubicBezTo>
                <a:cubicBezTo>
                  <a:pt x="9882788" y="3780730"/>
                  <a:pt x="9867491" y="3784456"/>
                  <a:pt x="9848664" y="3791908"/>
                </a:cubicBezTo>
                <a:cubicBezTo>
                  <a:pt x="9829838" y="3799360"/>
                  <a:pt x="9806108" y="3807597"/>
                  <a:pt x="9777476" y="3816618"/>
                </a:cubicBezTo>
                <a:cubicBezTo>
                  <a:pt x="9748844" y="3825639"/>
                  <a:pt x="9714915" y="3833876"/>
                  <a:pt x="9675693" y="3841328"/>
                </a:cubicBezTo>
                <a:cubicBezTo>
                  <a:pt x="9636471" y="3848781"/>
                  <a:pt x="9590973" y="3852507"/>
                  <a:pt x="9539199" y="3852507"/>
                </a:cubicBezTo>
                <a:cubicBezTo>
                  <a:pt x="9488211" y="3852507"/>
                  <a:pt x="9444477" y="3845839"/>
                  <a:pt x="9408000" y="3832503"/>
                </a:cubicBezTo>
                <a:cubicBezTo>
                  <a:pt x="9371524" y="3819168"/>
                  <a:pt x="9341715" y="3799753"/>
                  <a:pt x="9318573" y="3774258"/>
                </a:cubicBezTo>
                <a:cubicBezTo>
                  <a:pt x="9295432" y="3748764"/>
                  <a:pt x="9278567" y="3717778"/>
                  <a:pt x="9267976" y="3681301"/>
                </a:cubicBezTo>
                <a:cubicBezTo>
                  <a:pt x="9257386" y="3644824"/>
                  <a:pt x="9252091" y="3604229"/>
                  <a:pt x="9252091" y="3559516"/>
                </a:cubicBezTo>
                <a:lnTo>
                  <a:pt x="9891024" y="3559516"/>
                </a:lnTo>
                <a:cubicBezTo>
                  <a:pt x="9919265" y="3559516"/>
                  <a:pt x="9941425" y="3550887"/>
                  <a:pt x="9957506" y="3533629"/>
                </a:cubicBezTo>
                <a:cubicBezTo>
                  <a:pt x="9973588" y="3516371"/>
                  <a:pt x="9981628" y="3489700"/>
                  <a:pt x="9981628" y="3453615"/>
                </a:cubicBezTo>
                <a:lnTo>
                  <a:pt x="9981628" y="3406548"/>
                </a:lnTo>
                <a:cubicBezTo>
                  <a:pt x="9981628" y="3332810"/>
                  <a:pt x="9972215" y="3264563"/>
                  <a:pt x="9953388" y="3201807"/>
                </a:cubicBezTo>
                <a:cubicBezTo>
                  <a:pt x="9934561" y="3139051"/>
                  <a:pt x="9905145" y="3084728"/>
                  <a:pt x="9865138" y="3038838"/>
                </a:cubicBezTo>
                <a:cubicBezTo>
                  <a:pt x="9825131" y="2992948"/>
                  <a:pt x="9773946" y="2957059"/>
                  <a:pt x="9711582" y="2931172"/>
                </a:cubicBezTo>
                <a:cubicBezTo>
                  <a:pt x="9649218" y="2905286"/>
                  <a:pt x="9574108" y="2892342"/>
                  <a:pt x="9486249" y="2892342"/>
                </a:cubicBezTo>
                <a:close/>
                <a:moveTo>
                  <a:pt x="8420676" y="2892342"/>
                </a:moveTo>
                <a:cubicBezTo>
                  <a:pt x="8354783" y="2892342"/>
                  <a:pt x="8295361" y="2900579"/>
                  <a:pt x="8242411" y="2917052"/>
                </a:cubicBezTo>
                <a:cubicBezTo>
                  <a:pt x="8189460" y="2933526"/>
                  <a:pt x="8144551" y="2956667"/>
                  <a:pt x="8107682" y="2986476"/>
                </a:cubicBezTo>
                <a:cubicBezTo>
                  <a:pt x="8070813" y="3016285"/>
                  <a:pt x="8042573" y="3052174"/>
                  <a:pt x="8022961" y="3094142"/>
                </a:cubicBezTo>
                <a:cubicBezTo>
                  <a:pt x="8003350" y="3136110"/>
                  <a:pt x="7993544" y="3182196"/>
                  <a:pt x="7993544" y="3232401"/>
                </a:cubicBezTo>
                <a:cubicBezTo>
                  <a:pt x="7993544" y="3281821"/>
                  <a:pt x="8000801" y="3324181"/>
                  <a:pt x="8015313" y="3359481"/>
                </a:cubicBezTo>
                <a:cubicBezTo>
                  <a:pt x="8029825" y="3394782"/>
                  <a:pt x="8049044" y="3424983"/>
                  <a:pt x="8072970" y="3450085"/>
                </a:cubicBezTo>
                <a:cubicBezTo>
                  <a:pt x="8096896" y="3475187"/>
                  <a:pt x="8123959" y="3496367"/>
                  <a:pt x="8154160" y="3513625"/>
                </a:cubicBezTo>
                <a:cubicBezTo>
                  <a:pt x="8184362" y="3530883"/>
                  <a:pt x="8215347" y="3546180"/>
                  <a:pt x="8247117" y="3559516"/>
                </a:cubicBezTo>
                <a:cubicBezTo>
                  <a:pt x="8278887" y="3572851"/>
                  <a:pt x="8309873" y="3585010"/>
                  <a:pt x="8340074" y="3595992"/>
                </a:cubicBezTo>
                <a:cubicBezTo>
                  <a:pt x="8370276" y="3606975"/>
                  <a:pt x="8397339" y="3618741"/>
                  <a:pt x="8421265" y="3631293"/>
                </a:cubicBezTo>
                <a:cubicBezTo>
                  <a:pt x="8445191" y="3643844"/>
                  <a:pt x="8464410" y="3658552"/>
                  <a:pt x="8478922" y="3675418"/>
                </a:cubicBezTo>
                <a:cubicBezTo>
                  <a:pt x="8493434" y="3692283"/>
                  <a:pt x="8500690" y="3712483"/>
                  <a:pt x="8500690" y="3736016"/>
                </a:cubicBezTo>
                <a:cubicBezTo>
                  <a:pt x="8500690" y="3756412"/>
                  <a:pt x="8496768" y="3774454"/>
                  <a:pt x="8488923" y="3790143"/>
                </a:cubicBezTo>
                <a:cubicBezTo>
                  <a:pt x="8481079" y="3805832"/>
                  <a:pt x="8469508" y="3818776"/>
                  <a:pt x="8454212" y="3828973"/>
                </a:cubicBezTo>
                <a:cubicBezTo>
                  <a:pt x="8438915" y="3839171"/>
                  <a:pt x="8420873" y="3847016"/>
                  <a:pt x="8400085" y="3852507"/>
                </a:cubicBezTo>
                <a:cubicBezTo>
                  <a:pt x="8379297" y="3857998"/>
                  <a:pt x="8355568" y="3860744"/>
                  <a:pt x="8328896" y="3860744"/>
                </a:cubicBezTo>
                <a:cubicBezTo>
                  <a:pt x="8286536" y="3860744"/>
                  <a:pt x="8248686" y="3855645"/>
                  <a:pt x="8215347" y="3845447"/>
                </a:cubicBezTo>
                <a:cubicBezTo>
                  <a:pt x="8182008" y="3835249"/>
                  <a:pt x="8152788" y="3824267"/>
                  <a:pt x="8127685" y="3812500"/>
                </a:cubicBezTo>
                <a:cubicBezTo>
                  <a:pt x="8102583" y="3800733"/>
                  <a:pt x="8081599" y="3789947"/>
                  <a:pt x="8064733" y="3780142"/>
                </a:cubicBezTo>
                <a:cubicBezTo>
                  <a:pt x="8047868" y="3770336"/>
                  <a:pt x="8035120" y="3765433"/>
                  <a:pt x="8026491" y="3765433"/>
                </a:cubicBezTo>
                <a:cubicBezTo>
                  <a:pt x="8019431" y="3765433"/>
                  <a:pt x="8013548" y="3766806"/>
                  <a:pt x="8008841" y="3769552"/>
                </a:cubicBezTo>
                <a:cubicBezTo>
                  <a:pt x="8004134" y="3772297"/>
                  <a:pt x="8000213" y="3777788"/>
                  <a:pt x="7997074" y="3786025"/>
                </a:cubicBezTo>
                <a:cubicBezTo>
                  <a:pt x="7993937" y="3794262"/>
                  <a:pt x="7991583" y="3805244"/>
                  <a:pt x="7990014" y="3818972"/>
                </a:cubicBezTo>
                <a:cubicBezTo>
                  <a:pt x="7988446" y="3832700"/>
                  <a:pt x="7987661" y="3850938"/>
                  <a:pt x="7987661" y="3873687"/>
                </a:cubicBezTo>
                <a:cubicBezTo>
                  <a:pt x="7987661" y="3908203"/>
                  <a:pt x="7990014" y="3934286"/>
                  <a:pt x="7994721" y="3951936"/>
                </a:cubicBezTo>
                <a:cubicBezTo>
                  <a:pt x="7999428" y="3969586"/>
                  <a:pt x="8006096" y="3982529"/>
                  <a:pt x="8014724" y="3990766"/>
                </a:cubicBezTo>
                <a:cubicBezTo>
                  <a:pt x="8023354" y="3999003"/>
                  <a:pt x="8037081" y="4007828"/>
                  <a:pt x="8055908" y="4017241"/>
                </a:cubicBezTo>
                <a:cubicBezTo>
                  <a:pt x="8074735" y="4026654"/>
                  <a:pt x="8098268" y="4035872"/>
                  <a:pt x="8126508" y="4044893"/>
                </a:cubicBezTo>
                <a:cubicBezTo>
                  <a:pt x="8154748" y="4053914"/>
                  <a:pt x="8186715" y="4061366"/>
                  <a:pt x="8222407" y="4067250"/>
                </a:cubicBezTo>
                <a:cubicBezTo>
                  <a:pt x="8258100" y="4073133"/>
                  <a:pt x="8295557" y="4076075"/>
                  <a:pt x="8334779" y="4076075"/>
                </a:cubicBezTo>
                <a:cubicBezTo>
                  <a:pt x="8399889" y="4076075"/>
                  <a:pt x="8460291" y="4068426"/>
                  <a:pt x="8515987" y="4053130"/>
                </a:cubicBezTo>
                <a:cubicBezTo>
                  <a:pt x="8571683" y="4037833"/>
                  <a:pt x="8619926" y="4014888"/>
                  <a:pt x="8660718" y="3984294"/>
                </a:cubicBezTo>
                <a:cubicBezTo>
                  <a:pt x="8701510" y="3953701"/>
                  <a:pt x="8733084" y="3915655"/>
                  <a:pt x="8755440" y="3870157"/>
                </a:cubicBezTo>
                <a:cubicBezTo>
                  <a:pt x="8777797" y="3824659"/>
                  <a:pt x="8788975" y="3772101"/>
                  <a:pt x="8788975" y="3712483"/>
                </a:cubicBezTo>
                <a:cubicBezTo>
                  <a:pt x="8788975" y="3664631"/>
                  <a:pt x="8781524" y="3623252"/>
                  <a:pt x="8766619" y="3588344"/>
                </a:cubicBezTo>
                <a:cubicBezTo>
                  <a:pt x="8751714" y="3553436"/>
                  <a:pt x="8732103" y="3523431"/>
                  <a:pt x="8707785" y="3498329"/>
                </a:cubicBezTo>
                <a:cubicBezTo>
                  <a:pt x="8683467" y="3473226"/>
                  <a:pt x="8655815" y="3452046"/>
                  <a:pt x="8624830" y="3434788"/>
                </a:cubicBezTo>
                <a:cubicBezTo>
                  <a:pt x="8593844" y="3417530"/>
                  <a:pt x="8562465" y="3402430"/>
                  <a:pt x="8530695" y="3389486"/>
                </a:cubicBezTo>
                <a:cubicBezTo>
                  <a:pt x="8498925" y="3376543"/>
                  <a:pt x="8467547" y="3364580"/>
                  <a:pt x="8436562" y="3353598"/>
                </a:cubicBezTo>
                <a:cubicBezTo>
                  <a:pt x="8405576" y="3342616"/>
                  <a:pt x="8377924" y="3330849"/>
                  <a:pt x="8353606" y="3318298"/>
                </a:cubicBezTo>
                <a:cubicBezTo>
                  <a:pt x="8329288" y="3305746"/>
                  <a:pt x="8309677" y="3291234"/>
                  <a:pt x="8294772" y="3274761"/>
                </a:cubicBezTo>
                <a:cubicBezTo>
                  <a:pt x="8279868" y="3258288"/>
                  <a:pt x="8272416" y="3237892"/>
                  <a:pt x="8272416" y="3213574"/>
                </a:cubicBezTo>
                <a:cubicBezTo>
                  <a:pt x="8272416" y="3197885"/>
                  <a:pt x="8275554" y="3183177"/>
                  <a:pt x="8281829" y="3169449"/>
                </a:cubicBezTo>
                <a:cubicBezTo>
                  <a:pt x="8288105" y="3155721"/>
                  <a:pt x="8297518" y="3143758"/>
                  <a:pt x="8310069" y="3133560"/>
                </a:cubicBezTo>
                <a:cubicBezTo>
                  <a:pt x="8322621" y="3123362"/>
                  <a:pt x="8338702" y="3115518"/>
                  <a:pt x="8358313" y="3110027"/>
                </a:cubicBezTo>
                <a:cubicBezTo>
                  <a:pt x="8377924" y="3104535"/>
                  <a:pt x="8401065" y="3101790"/>
                  <a:pt x="8427736" y="3101790"/>
                </a:cubicBezTo>
                <a:cubicBezTo>
                  <a:pt x="8465390" y="3101790"/>
                  <a:pt x="8498925" y="3105908"/>
                  <a:pt x="8528342" y="3114145"/>
                </a:cubicBezTo>
                <a:cubicBezTo>
                  <a:pt x="8557759" y="3122382"/>
                  <a:pt x="8583646" y="3131207"/>
                  <a:pt x="8606003" y="3140620"/>
                </a:cubicBezTo>
                <a:cubicBezTo>
                  <a:pt x="8628360" y="3150034"/>
                  <a:pt x="8646990" y="3158859"/>
                  <a:pt x="8661895" y="3167095"/>
                </a:cubicBezTo>
                <a:cubicBezTo>
                  <a:pt x="8676800" y="3175332"/>
                  <a:pt x="8687782" y="3179450"/>
                  <a:pt x="8694842" y="3179450"/>
                </a:cubicBezTo>
                <a:cubicBezTo>
                  <a:pt x="8701117" y="3179450"/>
                  <a:pt x="8706608" y="3178077"/>
                  <a:pt x="8711315" y="3175332"/>
                </a:cubicBezTo>
                <a:cubicBezTo>
                  <a:pt x="8716022" y="3172586"/>
                  <a:pt x="8719748" y="3167291"/>
                  <a:pt x="8722493" y="3159447"/>
                </a:cubicBezTo>
                <a:cubicBezTo>
                  <a:pt x="8725239" y="3151602"/>
                  <a:pt x="8727200" y="3141012"/>
                  <a:pt x="8728377" y="3127677"/>
                </a:cubicBezTo>
                <a:cubicBezTo>
                  <a:pt x="8729554" y="3114341"/>
                  <a:pt x="8730142" y="3097083"/>
                  <a:pt x="8730142" y="3075903"/>
                </a:cubicBezTo>
                <a:cubicBezTo>
                  <a:pt x="8730142" y="3057861"/>
                  <a:pt x="8729554" y="3042760"/>
                  <a:pt x="8728377" y="3030601"/>
                </a:cubicBezTo>
                <a:cubicBezTo>
                  <a:pt x="8727200" y="3018442"/>
                  <a:pt x="8725827" y="3008245"/>
                  <a:pt x="8724258" y="3000008"/>
                </a:cubicBezTo>
                <a:cubicBezTo>
                  <a:pt x="8722690" y="2991771"/>
                  <a:pt x="8720337" y="2984711"/>
                  <a:pt x="8717198" y="2978828"/>
                </a:cubicBezTo>
                <a:cubicBezTo>
                  <a:pt x="8714060" y="2972944"/>
                  <a:pt x="8708765" y="2967061"/>
                  <a:pt x="8701313" y="2961178"/>
                </a:cubicBezTo>
                <a:cubicBezTo>
                  <a:pt x="8693862" y="2955294"/>
                  <a:pt x="8681506" y="2948234"/>
                  <a:pt x="8664248" y="2939998"/>
                </a:cubicBezTo>
                <a:cubicBezTo>
                  <a:pt x="8646990" y="2931761"/>
                  <a:pt x="8625810" y="2924113"/>
                  <a:pt x="8600708" y="2917052"/>
                </a:cubicBezTo>
                <a:cubicBezTo>
                  <a:pt x="8575605" y="2909992"/>
                  <a:pt x="8547561" y="2904109"/>
                  <a:pt x="8516575" y="2899402"/>
                </a:cubicBezTo>
                <a:cubicBezTo>
                  <a:pt x="8485590" y="2894696"/>
                  <a:pt x="8453623" y="2892342"/>
                  <a:pt x="8420676" y="2892342"/>
                </a:cubicBezTo>
                <a:close/>
                <a:moveTo>
                  <a:pt x="4542774" y="2892342"/>
                </a:moveTo>
                <a:cubicBezTo>
                  <a:pt x="4630632" y="2892342"/>
                  <a:pt x="4705744" y="2905286"/>
                  <a:pt x="4768107" y="2931172"/>
                </a:cubicBezTo>
                <a:cubicBezTo>
                  <a:pt x="4830470" y="2957059"/>
                  <a:pt x="4881656" y="2992948"/>
                  <a:pt x="4921662" y="3038838"/>
                </a:cubicBezTo>
                <a:cubicBezTo>
                  <a:pt x="4961669" y="3084728"/>
                  <a:pt x="4991086" y="3139051"/>
                  <a:pt x="5009913" y="3201807"/>
                </a:cubicBezTo>
                <a:cubicBezTo>
                  <a:pt x="5028740" y="3264563"/>
                  <a:pt x="5038153" y="3332810"/>
                  <a:pt x="5038153" y="3406548"/>
                </a:cubicBezTo>
                <a:lnTo>
                  <a:pt x="5038153" y="3453615"/>
                </a:lnTo>
                <a:cubicBezTo>
                  <a:pt x="5038153" y="3489700"/>
                  <a:pt x="5030112" y="3516371"/>
                  <a:pt x="5014031" y="3533629"/>
                </a:cubicBezTo>
                <a:cubicBezTo>
                  <a:pt x="4997950" y="3550887"/>
                  <a:pt x="4975789" y="3559516"/>
                  <a:pt x="4947549" y="3559516"/>
                </a:cubicBezTo>
                <a:lnTo>
                  <a:pt x="4308617" y="3559516"/>
                </a:lnTo>
                <a:cubicBezTo>
                  <a:pt x="4308617" y="3604229"/>
                  <a:pt x="4313912" y="3644824"/>
                  <a:pt x="4324502" y="3681301"/>
                </a:cubicBezTo>
                <a:cubicBezTo>
                  <a:pt x="4335091" y="3717778"/>
                  <a:pt x="4351957" y="3748764"/>
                  <a:pt x="4375098" y="3774258"/>
                </a:cubicBezTo>
                <a:cubicBezTo>
                  <a:pt x="4398240" y="3799753"/>
                  <a:pt x="4428048" y="3819168"/>
                  <a:pt x="4464526" y="3832503"/>
                </a:cubicBezTo>
                <a:cubicBezTo>
                  <a:pt x="4501002" y="3845839"/>
                  <a:pt x="4544735" y="3852507"/>
                  <a:pt x="4595725" y="3852507"/>
                </a:cubicBezTo>
                <a:cubicBezTo>
                  <a:pt x="4647498" y="3852507"/>
                  <a:pt x="4692996" y="3848781"/>
                  <a:pt x="4732218" y="3841328"/>
                </a:cubicBezTo>
                <a:cubicBezTo>
                  <a:pt x="4771440" y="3833876"/>
                  <a:pt x="4805368" y="3825639"/>
                  <a:pt x="4834000" y="3816618"/>
                </a:cubicBezTo>
                <a:cubicBezTo>
                  <a:pt x="4862632" y="3807597"/>
                  <a:pt x="4886362" y="3799360"/>
                  <a:pt x="4905189" y="3791908"/>
                </a:cubicBezTo>
                <a:cubicBezTo>
                  <a:pt x="4924016" y="3784456"/>
                  <a:pt x="4939312" y="3780730"/>
                  <a:pt x="4951079" y="3780730"/>
                </a:cubicBezTo>
                <a:cubicBezTo>
                  <a:pt x="4958139" y="3780730"/>
                  <a:pt x="4964023" y="3782103"/>
                  <a:pt x="4968729" y="3784848"/>
                </a:cubicBezTo>
                <a:cubicBezTo>
                  <a:pt x="4973436" y="3787594"/>
                  <a:pt x="4977358" y="3792497"/>
                  <a:pt x="4980496" y="3799557"/>
                </a:cubicBezTo>
                <a:cubicBezTo>
                  <a:pt x="4983634" y="3806617"/>
                  <a:pt x="4985791" y="3816618"/>
                  <a:pt x="4986968" y="3829562"/>
                </a:cubicBezTo>
                <a:cubicBezTo>
                  <a:pt x="4988144" y="3842505"/>
                  <a:pt x="4988733" y="3858782"/>
                  <a:pt x="4988733" y="3878394"/>
                </a:cubicBezTo>
                <a:cubicBezTo>
                  <a:pt x="4988613" y="3882911"/>
                  <a:pt x="4988492" y="3887427"/>
                  <a:pt x="4988372" y="3891944"/>
                </a:cubicBezTo>
                <a:lnTo>
                  <a:pt x="4961017" y="3994976"/>
                </a:lnTo>
                <a:lnTo>
                  <a:pt x="4969394" y="4002238"/>
                </a:lnTo>
                <a:cubicBezTo>
                  <a:pt x="4974338" y="4005965"/>
                  <a:pt x="4945110" y="4008171"/>
                  <a:pt x="4922839" y="4014888"/>
                </a:cubicBezTo>
                <a:cubicBezTo>
                  <a:pt x="4900568" y="4021605"/>
                  <a:pt x="4871065" y="4033518"/>
                  <a:pt x="4835765" y="4042539"/>
                </a:cubicBezTo>
                <a:cubicBezTo>
                  <a:pt x="4800465" y="4051561"/>
                  <a:pt x="4760066" y="4059405"/>
                  <a:pt x="4714568" y="4066073"/>
                </a:cubicBezTo>
                <a:cubicBezTo>
                  <a:pt x="4669070" y="4072741"/>
                  <a:pt x="4620435" y="4076075"/>
                  <a:pt x="4568661" y="4076075"/>
                </a:cubicBezTo>
                <a:cubicBezTo>
                  <a:pt x="4475312" y="4076075"/>
                  <a:pt x="4393533" y="4064308"/>
                  <a:pt x="4323325" y="4040774"/>
                </a:cubicBezTo>
                <a:cubicBezTo>
                  <a:pt x="4253117" y="4017241"/>
                  <a:pt x="4194479" y="3981549"/>
                  <a:pt x="4147412" y="3933697"/>
                </a:cubicBezTo>
                <a:cubicBezTo>
                  <a:pt x="4100345" y="3885846"/>
                  <a:pt x="4065241" y="3825443"/>
                  <a:pt x="4042100" y="3752490"/>
                </a:cubicBezTo>
                <a:cubicBezTo>
                  <a:pt x="4018959" y="3679536"/>
                  <a:pt x="4007388" y="3594031"/>
                  <a:pt x="4007388" y="3495975"/>
                </a:cubicBezTo>
                <a:cubicBezTo>
                  <a:pt x="4007388" y="3402626"/>
                  <a:pt x="4019547" y="3318494"/>
                  <a:pt x="4043865" y="3243579"/>
                </a:cubicBezTo>
                <a:cubicBezTo>
                  <a:pt x="4068183" y="3168664"/>
                  <a:pt x="4103483" y="3105124"/>
                  <a:pt x="4149765" y="3052958"/>
                </a:cubicBezTo>
                <a:cubicBezTo>
                  <a:pt x="4196048" y="3000792"/>
                  <a:pt x="4252332" y="2960981"/>
                  <a:pt x="4318618" y="2933526"/>
                </a:cubicBezTo>
                <a:cubicBezTo>
                  <a:pt x="4384904" y="2906070"/>
                  <a:pt x="4459623" y="2892342"/>
                  <a:pt x="4542774" y="2892342"/>
                </a:cubicBezTo>
                <a:close/>
                <a:moveTo>
                  <a:pt x="2028681" y="2892342"/>
                </a:moveTo>
                <a:cubicBezTo>
                  <a:pt x="2038879" y="2892342"/>
                  <a:pt x="2049861" y="2892931"/>
                  <a:pt x="2061628" y="2894107"/>
                </a:cubicBezTo>
                <a:cubicBezTo>
                  <a:pt x="2073395" y="2895284"/>
                  <a:pt x="2085554" y="2897245"/>
                  <a:pt x="2098105" y="2899991"/>
                </a:cubicBezTo>
                <a:cubicBezTo>
                  <a:pt x="2110656" y="2902736"/>
                  <a:pt x="2121638" y="2905874"/>
                  <a:pt x="2131051" y="2909404"/>
                </a:cubicBezTo>
                <a:cubicBezTo>
                  <a:pt x="2140465" y="2912934"/>
                  <a:pt x="2147329" y="2916660"/>
                  <a:pt x="2151643" y="2920582"/>
                </a:cubicBezTo>
                <a:cubicBezTo>
                  <a:pt x="2155958" y="2924505"/>
                  <a:pt x="2159096" y="2928819"/>
                  <a:pt x="2161057" y="2933526"/>
                </a:cubicBezTo>
                <a:cubicBezTo>
                  <a:pt x="2163018" y="2938233"/>
                  <a:pt x="2164783" y="2944704"/>
                  <a:pt x="2166352" y="2952941"/>
                </a:cubicBezTo>
                <a:cubicBezTo>
                  <a:pt x="2167921" y="2961178"/>
                  <a:pt x="2169097" y="2973533"/>
                  <a:pt x="2169882" y="2990006"/>
                </a:cubicBezTo>
                <a:cubicBezTo>
                  <a:pt x="2170666" y="3006480"/>
                  <a:pt x="2171058" y="3028836"/>
                  <a:pt x="2171058" y="3057076"/>
                </a:cubicBezTo>
                <a:cubicBezTo>
                  <a:pt x="2171058" y="3085317"/>
                  <a:pt x="2170274" y="3108458"/>
                  <a:pt x="2168705" y="3126500"/>
                </a:cubicBezTo>
                <a:cubicBezTo>
                  <a:pt x="2167136" y="3144542"/>
                  <a:pt x="2164783" y="3158662"/>
                  <a:pt x="2161645" y="3168860"/>
                </a:cubicBezTo>
                <a:cubicBezTo>
                  <a:pt x="2158507" y="3179058"/>
                  <a:pt x="2154389" y="3186118"/>
                  <a:pt x="2149290" y="3190040"/>
                </a:cubicBezTo>
                <a:cubicBezTo>
                  <a:pt x="2144191" y="3193963"/>
                  <a:pt x="2137719" y="3195924"/>
                  <a:pt x="2129875" y="3195924"/>
                </a:cubicBezTo>
                <a:cubicBezTo>
                  <a:pt x="2123599" y="3195924"/>
                  <a:pt x="2116539" y="3194551"/>
                  <a:pt x="2108695" y="3191805"/>
                </a:cubicBezTo>
                <a:cubicBezTo>
                  <a:pt x="2100850" y="3189060"/>
                  <a:pt x="2092025" y="3186118"/>
                  <a:pt x="2082220" y="3182980"/>
                </a:cubicBezTo>
                <a:cubicBezTo>
                  <a:pt x="2072414" y="3179842"/>
                  <a:pt x="2061628" y="3176901"/>
                  <a:pt x="2049861" y="3174155"/>
                </a:cubicBezTo>
                <a:cubicBezTo>
                  <a:pt x="2038095" y="3171410"/>
                  <a:pt x="2025151" y="3170037"/>
                  <a:pt x="2011031" y="3170037"/>
                </a:cubicBezTo>
                <a:cubicBezTo>
                  <a:pt x="1994558" y="3170037"/>
                  <a:pt x="1978084" y="3173371"/>
                  <a:pt x="1961611" y="3180039"/>
                </a:cubicBezTo>
                <a:cubicBezTo>
                  <a:pt x="1945137" y="3186706"/>
                  <a:pt x="1928076" y="3197100"/>
                  <a:pt x="1910426" y="3211221"/>
                </a:cubicBezTo>
                <a:cubicBezTo>
                  <a:pt x="1892775" y="3225341"/>
                  <a:pt x="1874341" y="3244167"/>
                  <a:pt x="1855122" y="3267701"/>
                </a:cubicBezTo>
                <a:cubicBezTo>
                  <a:pt x="1835903" y="3291234"/>
                  <a:pt x="1815311" y="3320259"/>
                  <a:pt x="1793347" y="3354775"/>
                </a:cubicBezTo>
                <a:lnTo>
                  <a:pt x="1793347" y="4009004"/>
                </a:lnTo>
                <a:cubicBezTo>
                  <a:pt x="1793347" y="4016849"/>
                  <a:pt x="1790993" y="4023713"/>
                  <a:pt x="1786287" y="4029596"/>
                </a:cubicBezTo>
                <a:cubicBezTo>
                  <a:pt x="1781580" y="4035479"/>
                  <a:pt x="1773539" y="4040382"/>
                  <a:pt x="1762165" y="4044304"/>
                </a:cubicBezTo>
                <a:cubicBezTo>
                  <a:pt x="1750790" y="4048227"/>
                  <a:pt x="1735690" y="4051168"/>
                  <a:pt x="1716863" y="4053130"/>
                </a:cubicBezTo>
                <a:cubicBezTo>
                  <a:pt x="1698036" y="4055091"/>
                  <a:pt x="1674110" y="4056071"/>
                  <a:pt x="1645086" y="4056071"/>
                </a:cubicBezTo>
                <a:cubicBezTo>
                  <a:pt x="1616061" y="4056071"/>
                  <a:pt x="1592136" y="4055091"/>
                  <a:pt x="1573309" y="4053130"/>
                </a:cubicBezTo>
                <a:cubicBezTo>
                  <a:pt x="1554482" y="4051168"/>
                  <a:pt x="1539382" y="4048227"/>
                  <a:pt x="1528007" y="4044304"/>
                </a:cubicBezTo>
                <a:cubicBezTo>
                  <a:pt x="1516633" y="4040382"/>
                  <a:pt x="1508592" y="4035479"/>
                  <a:pt x="1503885" y="4029596"/>
                </a:cubicBezTo>
                <a:cubicBezTo>
                  <a:pt x="1499178" y="4023713"/>
                  <a:pt x="1496825" y="4016849"/>
                  <a:pt x="1496825" y="4009004"/>
                </a:cubicBezTo>
                <a:lnTo>
                  <a:pt x="1496825" y="2959413"/>
                </a:lnTo>
                <a:cubicBezTo>
                  <a:pt x="1496825" y="2951568"/>
                  <a:pt x="1498786" y="2944704"/>
                  <a:pt x="1502709" y="2938821"/>
                </a:cubicBezTo>
                <a:cubicBezTo>
                  <a:pt x="1506631" y="2932938"/>
                  <a:pt x="1513691" y="2928035"/>
                  <a:pt x="1523889" y="2924113"/>
                </a:cubicBezTo>
                <a:cubicBezTo>
                  <a:pt x="1534086" y="2920190"/>
                  <a:pt x="1547226" y="2917249"/>
                  <a:pt x="1563307" y="2915287"/>
                </a:cubicBezTo>
                <a:cubicBezTo>
                  <a:pt x="1579388" y="2913326"/>
                  <a:pt x="1599588" y="2912346"/>
                  <a:pt x="1623906" y="2912346"/>
                </a:cubicBezTo>
                <a:cubicBezTo>
                  <a:pt x="1649008" y="2912346"/>
                  <a:pt x="1669796" y="2913326"/>
                  <a:pt x="1686270" y="2915287"/>
                </a:cubicBezTo>
                <a:cubicBezTo>
                  <a:pt x="1702743" y="2917249"/>
                  <a:pt x="1715490" y="2920190"/>
                  <a:pt x="1724511" y="2924113"/>
                </a:cubicBezTo>
                <a:cubicBezTo>
                  <a:pt x="1733532" y="2928035"/>
                  <a:pt x="1740004" y="2932938"/>
                  <a:pt x="1743927" y="2938821"/>
                </a:cubicBezTo>
                <a:cubicBezTo>
                  <a:pt x="1747849" y="2944704"/>
                  <a:pt x="1749810" y="2951568"/>
                  <a:pt x="1749810" y="2959413"/>
                </a:cubicBezTo>
                <a:lnTo>
                  <a:pt x="1749810" y="3090023"/>
                </a:lnTo>
                <a:cubicBezTo>
                  <a:pt x="1777266" y="3050801"/>
                  <a:pt x="1803152" y="3018442"/>
                  <a:pt x="1827470" y="2992948"/>
                </a:cubicBezTo>
                <a:cubicBezTo>
                  <a:pt x="1851788" y="2967453"/>
                  <a:pt x="1874929" y="2947254"/>
                  <a:pt x="1896894" y="2932349"/>
                </a:cubicBezTo>
                <a:cubicBezTo>
                  <a:pt x="1918858" y="2917445"/>
                  <a:pt x="1940823" y="2907051"/>
                  <a:pt x="1962788" y="2901167"/>
                </a:cubicBezTo>
                <a:cubicBezTo>
                  <a:pt x="1984752" y="2895284"/>
                  <a:pt x="2006717" y="2892342"/>
                  <a:pt x="2028681" y="2892342"/>
                </a:cubicBezTo>
                <a:close/>
                <a:moveTo>
                  <a:pt x="308288" y="2768792"/>
                </a:moveTo>
                <a:lnTo>
                  <a:pt x="308288" y="3804263"/>
                </a:lnTo>
                <a:lnTo>
                  <a:pt x="469492" y="3804263"/>
                </a:lnTo>
                <a:cubicBezTo>
                  <a:pt x="554213" y="3804263"/>
                  <a:pt x="625598" y="3793281"/>
                  <a:pt x="683647" y="3771317"/>
                </a:cubicBezTo>
                <a:cubicBezTo>
                  <a:pt x="741696" y="3749352"/>
                  <a:pt x="790136" y="3716209"/>
                  <a:pt x="828966" y="3671888"/>
                </a:cubicBezTo>
                <a:cubicBezTo>
                  <a:pt x="867796" y="3627566"/>
                  <a:pt x="896821" y="3572459"/>
                  <a:pt x="916040" y="3506565"/>
                </a:cubicBezTo>
                <a:cubicBezTo>
                  <a:pt x="935259" y="3440672"/>
                  <a:pt x="944868" y="3363796"/>
                  <a:pt x="944868" y="3275937"/>
                </a:cubicBezTo>
                <a:cubicBezTo>
                  <a:pt x="944868" y="3203768"/>
                  <a:pt x="936435" y="3136698"/>
                  <a:pt x="919570" y="3074727"/>
                </a:cubicBezTo>
                <a:cubicBezTo>
                  <a:pt x="902704" y="3012755"/>
                  <a:pt x="875641" y="2959020"/>
                  <a:pt x="838379" y="2913522"/>
                </a:cubicBezTo>
                <a:cubicBezTo>
                  <a:pt x="801118" y="2868024"/>
                  <a:pt x="753267" y="2832528"/>
                  <a:pt x="694825" y="2807034"/>
                </a:cubicBezTo>
                <a:cubicBezTo>
                  <a:pt x="636384" y="2781539"/>
                  <a:pt x="559704" y="2768792"/>
                  <a:pt x="464786" y="2768792"/>
                </a:cubicBezTo>
                <a:lnTo>
                  <a:pt x="308288" y="2768792"/>
                </a:lnTo>
                <a:close/>
                <a:moveTo>
                  <a:pt x="91781" y="2526397"/>
                </a:moveTo>
                <a:lnTo>
                  <a:pt x="482436" y="2526397"/>
                </a:lnTo>
                <a:cubicBezTo>
                  <a:pt x="618145" y="2526397"/>
                  <a:pt x="733263" y="2542282"/>
                  <a:pt x="827789" y="2574052"/>
                </a:cubicBezTo>
                <a:cubicBezTo>
                  <a:pt x="922315" y="2605822"/>
                  <a:pt x="1001937" y="2652890"/>
                  <a:pt x="1066654" y="2715253"/>
                </a:cubicBezTo>
                <a:cubicBezTo>
                  <a:pt x="1131371" y="2777617"/>
                  <a:pt x="1180595" y="2854689"/>
                  <a:pt x="1214326" y="2946469"/>
                </a:cubicBezTo>
                <a:cubicBezTo>
                  <a:pt x="1248057" y="3038250"/>
                  <a:pt x="1264923" y="3144542"/>
                  <a:pt x="1264923" y="3265347"/>
                </a:cubicBezTo>
                <a:cubicBezTo>
                  <a:pt x="1264923" y="3404979"/>
                  <a:pt x="1246685" y="3524411"/>
                  <a:pt x="1210208" y="3623644"/>
                </a:cubicBezTo>
                <a:cubicBezTo>
                  <a:pt x="1173731" y="3722877"/>
                  <a:pt x="1121369" y="3803871"/>
                  <a:pt x="1053122" y="3866627"/>
                </a:cubicBezTo>
                <a:cubicBezTo>
                  <a:pt x="984875" y="3929383"/>
                  <a:pt x="901920" y="3975469"/>
                  <a:pt x="804256" y="4004886"/>
                </a:cubicBezTo>
                <a:cubicBezTo>
                  <a:pt x="706592" y="4034303"/>
                  <a:pt x="590298" y="4049011"/>
                  <a:pt x="455372" y="4049011"/>
                </a:cubicBezTo>
                <a:lnTo>
                  <a:pt x="91781" y="4049011"/>
                </a:lnTo>
                <a:cubicBezTo>
                  <a:pt x="65894" y="4049011"/>
                  <a:pt x="44125" y="4041363"/>
                  <a:pt x="26475" y="4026066"/>
                </a:cubicBezTo>
                <a:cubicBezTo>
                  <a:pt x="8825" y="4010769"/>
                  <a:pt x="0" y="3985863"/>
                  <a:pt x="0" y="3951347"/>
                </a:cubicBezTo>
                <a:lnTo>
                  <a:pt x="0" y="2624061"/>
                </a:lnTo>
                <a:cubicBezTo>
                  <a:pt x="0" y="2589545"/>
                  <a:pt x="8825" y="2564639"/>
                  <a:pt x="26475" y="2549342"/>
                </a:cubicBezTo>
                <a:cubicBezTo>
                  <a:pt x="44125" y="2534045"/>
                  <a:pt x="65894" y="2526397"/>
                  <a:pt x="91781" y="2526397"/>
                </a:cubicBezTo>
                <a:close/>
                <a:moveTo>
                  <a:pt x="5337084" y="2519337"/>
                </a:moveTo>
                <a:cubicBezTo>
                  <a:pt x="5297077" y="2519337"/>
                  <a:pt x="5265895" y="2520318"/>
                  <a:pt x="5243538" y="2522279"/>
                </a:cubicBezTo>
                <a:cubicBezTo>
                  <a:pt x="5221181" y="2524240"/>
                  <a:pt x="5205100" y="2529535"/>
                  <a:pt x="5195294" y="2538164"/>
                </a:cubicBezTo>
                <a:cubicBezTo>
                  <a:pt x="5185489" y="2546793"/>
                  <a:pt x="5180978" y="2559148"/>
                  <a:pt x="5181763" y="2575229"/>
                </a:cubicBezTo>
                <a:cubicBezTo>
                  <a:pt x="5182547" y="2591310"/>
                  <a:pt x="5186469" y="2613471"/>
                  <a:pt x="5193529" y="2641711"/>
                </a:cubicBezTo>
                <a:lnTo>
                  <a:pt x="5539471" y="3970174"/>
                </a:lnTo>
                <a:cubicBezTo>
                  <a:pt x="5544178" y="3989001"/>
                  <a:pt x="5550061" y="4004101"/>
                  <a:pt x="5557121" y="4015476"/>
                </a:cubicBezTo>
                <a:cubicBezTo>
                  <a:pt x="5564181" y="4026850"/>
                  <a:pt x="5575556" y="4035479"/>
                  <a:pt x="5591245" y="4041363"/>
                </a:cubicBezTo>
                <a:cubicBezTo>
                  <a:pt x="5606934" y="4047246"/>
                  <a:pt x="5628310" y="4051168"/>
                  <a:pt x="5655373" y="4053130"/>
                </a:cubicBezTo>
                <a:cubicBezTo>
                  <a:pt x="5682437" y="4055091"/>
                  <a:pt x="5718718" y="4056071"/>
                  <a:pt x="5764216" y="4056071"/>
                </a:cubicBezTo>
                <a:cubicBezTo>
                  <a:pt x="5807360" y="4056071"/>
                  <a:pt x="5842072" y="4055091"/>
                  <a:pt x="5868351" y="4053130"/>
                </a:cubicBezTo>
                <a:cubicBezTo>
                  <a:pt x="5894630" y="4051168"/>
                  <a:pt x="5915418" y="4047050"/>
                  <a:pt x="5930715" y="4040774"/>
                </a:cubicBezTo>
                <a:cubicBezTo>
                  <a:pt x="5946011" y="4034499"/>
                  <a:pt x="5957190" y="4025674"/>
                  <a:pt x="5964250" y="4014299"/>
                </a:cubicBezTo>
                <a:cubicBezTo>
                  <a:pt x="5971310" y="4002925"/>
                  <a:pt x="5976801" y="3988216"/>
                  <a:pt x="5980723" y="3970174"/>
                </a:cubicBezTo>
                <a:lnTo>
                  <a:pt x="6211351" y="3005303"/>
                </a:lnTo>
                <a:lnTo>
                  <a:pt x="6213704" y="3005303"/>
                </a:lnTo>
                <a:lnTo>
                  <a:pt x="6457276" y="3970174"/>
                </a:lnTo>
                <a:cubicBezTo>
                  <a:pt x="6461198" y="3989001"/>
                  <a:pt x="6466689" y="4004101"/>
                  <a:pt x="6473749" y="4015476"/>
                </a:cubicBezTo>
                <a:cubicBezTo>
                  <a:pt x="6480809" y="4026850"/>
                  <a:pt x="6492183" y="4035479"/>
                  <a:pt x="6507873" y="4041363"/>
                </a:cubicBezTo>
                <a:cubicBezTo>
                  <a:pt x="6523562" y="4047246"/>
                  <a:pt x="6544938" y="4051168"/>
                  <a:pt x="6572001" y="4053130"/>
                </a:cubicBezTo>
                <a:cubicBezTo>
                  <a:pt x="6599065" y="4055091"/>
                  <a:pt x="6634953" y="4056071"/>
                  <a:pt x="6679667" y="4056071"/>
                </a:cubicBezTo>
                <a:cubicBezTo>
                  <a:pt x="6719674" y="4056071"/>
                  <a:pt x="6752620" y="4055091"/>
                  <a:pt x="6778507" y="4053130"/>
                </a:cubicBezTo>
                <a:cubicBezTo>
                  <a:pt x="6804394" y="4051168"/>
                  <a:pt x="6825574" y="4047246"/>
                  <a:pt x="6842047" y="4041363"/>
                </a:cubicBezTo>
                <a:cubicBezTo>
                  <a:pt x="6858521" y="4035479"/>
                  <a:pt x="6870876" y="4026850"/>
                  <a:pt x="6879113" y="4015476"/>
                </a:cubicBezTo>
                <a:cubicBezTo>
                  <a:pt x="6887349" y="4004101"/>
                  <a:pt x="6893821" y="3989001"/>
                  <a:pt x="6898528" y="3970174"/>
                </a:cubicBezTo>
                <a:lnTo>
                  <a:pt x="7247999" y="2645241"/>
                </a:lnTo>
                <a:cubicBezTo>
                  <a:pt x="7255059" y="2616216"/>
                  <a:pt x="7259178" y="2593271"/>
                  <a:pt x="7260354" y="2576406"/>
                </a:cubicBezTo>
                <a:cubicBezTo>
                  <a:pt x="7261531" y="2559540"/>
                  <a:pt x="7257805" y="2546793"/>
                  <a:pt x="7249176" y="2538164"/>
                </a:cubicBezTo>
                <a:cubicBezTo>
                  <a:pt x="7240547" y="2529535"/>
                  <a:pt x="7226623" y="2524240"/>
                  <a:pt x="7207404" y="2522279"/>
                </a:cubicBezTo>
                <a:cubicBezTo>
                  <a:pt x="7188185" y="2520318"/>
                  <a:pt x="7161318" y="2519337"/>
                  <a:pt x="7126802" y="2519337"/>
                </a:cubicBezTo>
                <a:cubicBezTo>
                  <a:pt x="7089933" y="2519337"/>
                  <a:pt x="7061301" y="2520318"/>
                  <a:pt x="7040905" y="2522279"/>
                </a:cubicBezTo>
                <a:cubicBezTo>
                  <a:pt x="7020509" y="2524240"/>
                  <a:pt x="7004821" y="2527770"/>
                  <a:pt x="6993838" y="2532869"/>
                </a:cubicBezTo>
                <a:cubicBezTo>
                  <a:pt x="6982856" y="2537968"/>
                  <a:pt x="6975404" y="2545028"/>
                  <a:pt x="6971481" y="2554049"/>
                </a:cubicBezTo>
                <a:cubicBezTo>
                  <a:pt x="6967559" y="2563070"/>
                  <a:pt x="6964421" y="2573856"/>
                  <a:pt x="6962068" y="2586407"/>
                </a:cubicBezTo>
                <a:lnTo>
                  <a:pt x="6694963" y="3748960"/>
                </a:lnTo>
                <a:lnTo>
                  <a:pt x="6692610" y="3748960"/>
                </a:lnTo>
                <a:lnTo>
                  <a:pt x="6405502" y="2591114"/>
                </a:lnTo>
                <a:cubicBezTo>
                  <a:pt x="6402364" y="2575425"/>
                  <a:pt x="6398050" y="2562874"/>
                  <a:pt x="6392559" y="2553461"/>
                </a:cubicBezTo>
                <a:cubicBezTo>
                  <a:pt x="6387068" y="2544047"/>
                  <a:pt x="6378243" y="2536791"/>
                  <a:pt x="6366083" y="2531692"/>
                </a:cubicBezTo>
                <a:cubicBezTo>
                  <a:pt x="6353924" y="2526593"/>
                  <a:pt x="6336667" y="2523259"/>
                  <a:pt x="6314310" y="2521691"/>
                </a:cubicBezTo>
                <a:cubicBezTo>
                  <a:pt x="6291953" y="2520121"/>
                  <a:pt x="6261948" y="2519337"/>
                  <a:pt x="6224294" y="2519337"/>
                </a:cubicBezTo>
                <a:cubicBezTo>
                  <a:pt x="6188994" y="2519337"/>
                  <a:pt x="6160754" y="2520318"/>
                  <a:pt x="6139574" y="2522279"/>
                </a:cubicBezTo>
                <a:cubicBezTo>
                  <a:pt x="6118394" y="2524240"/>
                  <a:pt x="6101724" y="2527770"/>
                  <a:pt x="6089565" y="2532869"/>
                </a:cubicBezTo>
                <a:cubicBezTo>
                  <a:pt x="6077406" y="2537968"/>
                  <a:pt x="6068777" y="2545224"/>
                  <a:pt x="6063679" y="2554637"/>
                </a:cubicBezTo>
                <a:cubicBezTo>
                  <a:pt x="6058580" y="2564051"/>
                  <a:pt x="6054461" y="2576210"/>
                  <a:pt x="6051324" y="2591114"/>
                </a:cubicBezTo>
                <a:lnTo>
                  <a:pt x="5773629" y="3748960"/>
                </a:lnTo>
                <a:lnTo>
                  <a:pt x="5772452" y="3748960"/>
                </a:lnTo>
                <a:lnTo>
                  <a:pt x="5505348" y="2582877"/>
                </a:lnTo>
                <a:cubicBezTo>
                  <a:pt x="5502994" y="2567973"/>
                  <a:pt x="5499857" y="2556402"/>
                  <a:pt x="5495934" y="2548166"/>
                </a:cubicBezTo>
                <a:cubicBezTo>
                  <a:pt x="5492012" y="2539929"/>
                  <a:pt x="5484560" y="2533653"/>
                  <a:pt x="5473578" y="2529339"/>
                </a:cubicBezTo>
                <a:cubicBezTo>
                  <a:pt x="5462595" y="2525025"/>
                  <a:pt x="5446318" y="2522279"/>
                  <a:pt x="5424746" y="2521102"/>
                </a:cubicBezTo>
                <a:cubicBezTo>
                  <a:pt x="5403173" y="2519925"/>
                  <a:pt x="5373952" y="2519337"/>
                  <a:pt x="5337084" y="2519337"/>
                </a:cubicBezTo>
                <a:close/>
                <a:moveTo>
                  <a:pt x="7608912" y="2451090"/>
                </a:moveTo>
                <a:cubicBezTo>
                  <a:pt x="7542234" y="2451090"/>
                  <a:pt x="7496932" y="2462661"/>
                  <a:pt x="7473006" y="2485802"/>
                </a:cubicBezTo>
                <a:cubicBezTo>
                  <a:pt x="7449081" y="2508943"/>
                  <a:pt x="7437118" y="2550323"/>
                  <a:pt x="7437118" y="2609941"/>
                </a:cubicBezTo>
                <a:cubicBezTo>
                  <a:pt x="7437118" y="2667205"/>
                  <a:pt x="7448689" y="2706820"/>
                  <a:pt x="7471830" y="2728785"/>
                </a:cubicBezTo>
                <a:cubicBezTo>
                  <a:pt x="7494971" y="2750749"/>
                  <a:pt x="7539881" y="2761732"/>
                  <a:pt x="7606559" y="2761732"/>
                </a:cubicBezTo>
                <a:cubicBezTo>
                  <a:pt x="7672452" y="2761732"/>
                  <a:pt x="7717558" y="2750357"/>
                  <a:pt x="7741876" y="2727608"/>
                </a:cubicBezTo>
                <a:cubicBezTo>
                  <a:pt x="7766194" y="2704859"/>
                  <a:pt x="7778353" y="2663676"/>
                  <a:pt x="7778353" y="2604058"/>
                </a:cubicBezTo>
                <a:cubicBezTo>
                  <a:pt x="7778353" y="2546793"/>
                  <a:pt x="7766586" y="2506982"/>
                  <a:pt x="7743053" y="2484625"/>
                </a:cubicBezTo>
                <a:cubicBezTo>
                  <a:pt x="7719519" y="2462268"/>
                  <a:pt x="7674806" y="2451090"/>
                  <a:pt x="7608912" y="2451090"/>
                </a:cubicBezTo>
                <a:close/>
                <a:moveTo>
                  <a:pt x="2503513" y="2451090"/>
                </a:moveTo>
                <a:cubicBezTo>
                  <a:pt x="2569406" y="2451090"/>
                  <a:pt x="2614119" y="2462268"/>
                  <a:pt x="2637653" y="2484625"/>
                </a:cubicBezTo>
                <a:cubicBezTo>
                  <a:pt x="2661186" y="2506982"/>
                  <a:pt x="2672954" y="2546793"/>
                  <a:pt x="2672954" y="2604058"/>
                </a:cubicBezTo>
                <a:cubicBezTo>
                  <a:pt x="2672954" y="2663676"/>
                  <a:pt x="2660794" y="2704859"/>
                  <a:pt x="2636476" y="2727608"/>
                </a:cubicBezTo>
                <a:cubicBezTo>
                  <a:pt x="2612158" y="2750357"/>
                  <a:pt x="2567053" y="2761732"/>
                  <a:pt x="2501159" y="2761732"/>
                </a:cubicBezTo>
                <a:cubicBezTo>
                  <a:pt x="2434481" y="2761732"/>
                  <a:pt x="2389571" y="2750749"/>
                  <a:pt x="2366430" y="2728785"/>
                </a:cubicBezTo>
                <a:cubicBezTo>
                  <a:pt x="2343289" y="2706820"/>
                  <a:pt x="2331719" y="2667205"/>
                  <a:pt x="2331719" y="2609941"/>
                </a:cubicBezTo>
                <a:cubicBezTo>
                  <a:pt x="2331719" y="2550323"/>
                  <a:pt x="2343681" y="2508943"/>
                  <a:pt x="2367607" y="2485802"/>
                </a:cubicBezTo>
                <a:cubicBezTo>
                  <a:pt x="2391532" y="2462661"/>
                  <a:pt x="2436834" y="2451090"/>
                  <a:pt x="2503513" y="2451090"/>
                </a:cubicBezTo>
                <a:close/>
                <a:moveTo>
                  <a:pt x="4952060" y="0"/>
                </a:moveTo>
                <a:lnTo>
                  <a:pt x="11038535" y="0"/>
                </a:lnTo>
                <a:lnTo>
                  <a:pt x="11038535" y="6865257"/>
                </a:lnTo>
                <a:lnTo>
                  <a:pt x="4151960" y="6884307"/>
                </a:lnTo>
                <a:cubicBezTo>
                  <a:pt x="4151960" y="5597072"/>
                  <a:pt x="4649232" y="5093416"/>
                  <a:pt x="4947031" y="4047658"/>
                </a:cubicBezTo>
                <a:lnTo>
                  <a:pt x="4939585" y="3978307"/>
                </a:lnTo>
                <a:lnTo>
                  <a:pt x="4940799" y="3985387"/>
                </a:lnTo>
                <a:cubicBezTo>
                  <a:pt x="4945897" y="3979896"/>
                  <a:pt x="4948728" y="3971225"/>
                  <a:pt x="4953154" y="3965944"/>
                </a:cubicBezTo>
                <a:cubicBezTo>
                  <a:pt x="4957580" y="3960663"/>
                  <a:pt x="4965592" y="3960939"/>
                  <a:pt x="4967357" y="3953701"/>
                </a:cubicBezTo>
                <a:cubicBezTo>
                  <a:pt x="4969122" y="3946464"/>
                  <a:pt x="4962958" y="3934678"/>
                  <a:pt x="4963743" y="3922519"/>
                </a:cubicBezTo>
                <a:lnTo>
                  <a:pt x="4988372" y="3891944"/>
                </a:lnTo>
                <a:lnTo>
                  <a:pt x="4994697" y="3868119"/>
                </a:lnTo>
                <a:cubicBezTo>
                  <a:pt x="5218407" y="3064012"/>
                  <a:pt x="5265492" y="1943488"/>
                  <a:pt x="49520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he-IL" sz="19000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6273800" y="4749800"/>
            <a:ext cx="4851400" cy="7990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lnSpc>
                <a:spcPct val="114000"/>
              </a:lnSpc>
            </a:pPr>
            <a:r>
              <a:rPr lang="he-IL" sz="44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תודה על ההקשבה!</a:t>
            </a:r>
          </a:p>
        </p:txBody>
      </p:sp>
    </p:spTree>
    <p:extLst>
      <p:ext uri="{BB962C8B-B14F-4D97-AF65-F5344CB8AC3E}">
        <p14:creationId xmlns:p14="http://schemas.microsoft.com/office/powerpoint/2010/main" val="2369485892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TM02900743[[fn=אורגני]]</Template>
  <TotalTime>1223</TotalTime>
  <Words>205</Words>
  <Application>Microsoft Office PowerPoint</Application>
  <PresentationFormat>מסך רחב</PresentationFormat>
  <Paragraphs>25</Paragraphs>
  <Slides>6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User</dc:creator>
  <cp:lastModifiedBy>Mor Moshe</cp:lastModifiedBy>
  <cp:revision>24</cp:revision>
  <dcterms:created xsi:type="dcterms:W3CDTF">2023-06-03T10:25:05Z</dcterms:created>
  <dcterms:modified xsi:type="dcterms:W3CDTF">2023-06-04T12:35:50Z</dcterms:modified>
</cp:coreProperties>
</file>

<file path=docProps/thumbnail.jpeg>
</file>